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25"/>
  </p:notesMasterIdLst>
  <p:sldIdLst>
    <p:sldId id="256" r:id="rId2"/>
    <p:sldId id="257" r:id="rId3"/>
    <p:sldId id="259" r:id="rId4"/>
    <p:sldId id="263" r:id="rId5"/>
    <p:sldId id="264" r:id="rId6"/>
    <p:sldId id="265" r:id="rId7"/>
    <p:sldId id="260" r:id="rId8"/>
    <p:sldId id="276" r:id="rId9"/>
    <p:sldId id="278" r:id="rId10"/>
    <p:sldId id="279" r:id="rId11"/>
    <p:sldId id="277" r:id="rId12"/>
    <p:sldId id="282" r:id="rId13"/>
    <p:sldId id="281" r:id="rId14"/>
    <p:sldId id="286" r:id="rId15"/>
    <p:sldId id="285" r:id="rId16"/>
    <p:sldId id="280" r:id="rId17"/>
    <p:sldId id="258" r:id="rId18"/>
    <p:sldId id="261" r:id="rId19"/>
    <p:sldId id="262" r:id="rId20"/>
    <p:sldId id="266" r:id="rId21"/>
    <p:sldId id="267" r:id="rId22"/>
    <p:sldId id="268" r:id="rId23"/>
    <p:sldId id="270" r:id="rId24"/>
  </p:sldIdLst>
  <p:sldSz cx="9144000" cy="5715000" type="screen16x10"/>
  <p:notesSz cx="6864350" cy="99964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5924" autoAdjust="0"/>
  </p:normalViewPr>
  <p:slideViewPr>
    <p:cSldViewPr snapToGrid="0">
      <p:cViewPr varScale="1">
        <p:scale>
          <a:sx n="89" d="100"/>
          <a:sy n="89" d="100"/>
        </p:scale>
        <p:origin x="-778" y="-8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0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7788" y="0"/>
            <a:ext cx="2974975" cy="500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21A46E-47F4-4372-B809-CD2848627033}" type="datetimeFigureOut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749300"/>
            <a:ext cx="5997575" cy="3749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748213"/>
            <a:ext cx="5492750" cy="44989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4838"/>
            <a:ext cx="2974975" cy="500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7788" y="9494838"/>
            <a:ext cx="2974975" cy="500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9E5B9C-5364-4C23-A46F-0AF88C1285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879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클릭</a:t>
            </a:r>
            <a:r>
              <a:rPr lang="en-US" altLang="ko-KR" dirty="0" smtClean="0"/>
              <a:t>? </a:t>
            </a:r>
            <a:r>
              <a:rPr lang="ko-KR" altLang="en-US" dirty="0" smtClean="0"/>
              <a:t>슬라이더를 통해</a:t>
            </a:r>
            <a:r>
              <a:rPr lang="en-US" altLang="ko-KR" dirty="0" smtClean="0"/>
              <a:t>?</a:t>
            </a:r>
          </a:p>
          <a:p>
            <a:r>
              <a:rPr lang="ko-KR" altLang="en-US" dirty="0" err="1" smtClean="0"/>
              <a:t>최초실행에</a:t>
            </a:r>
            <a:r>
              <a:rPr lang="ko-KR" altLang="en-US" dirty="0" smtClean="0"/>
              <a:t> 대한 언급</a:t>
            </a:r>
            <a:r>
              <a:rPr lang="en-US" altLang="ko-KR" dirty="0" smtClean="0"/>
              <a:t>. </a:t>
            </a:r>
            <a:r>
              <a:rPr lang="ko-KR" altLang="en-US" dirty="0" smtClean="0"/>
              <a:t>도움말</a:t>
            </a:r>
            <a:endParaRPr lang="en-US" altLang="ko-KR" dirty="0" smtClean="0"/>
          </a:p>
          <a:p>
            <a:r>
              <a:rPr lang="ko-KR" altLang="en-US" dirty="0" smtClean="0"/>
              <a:t>슬라이더를 통해 현재 슬라이더를 확인한다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8123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보여준다</a:t>
            </a:r>
            <a:r>
              <a:rPr lang="en-US" altLang="ko-KR" dirty="0" smtClean="0"/>
              <a:t>? </a:t>
            </a:r>
            <a:r>
              <a:rPr lang="ko-KR" altLang="en-US" dirty="0" smtClean="0"/>
              <a:t>제공한다</a:t>
            </a:r>
            <a:r>
              <a:rPr lang="en-US" altLang="ko-KR" dirty="0" smtClean="0"/>
              <a:t>.?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194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보여준다</a:t>
            </a:r>
            <a:r>
              <a:rPr lang="en-US" altLang="ko-KR" dirty="0" smtClean="0"/>
              <a:t>? </a:t>
            </a:r>
            <a:r>
              <a:rPr lang="ko-KR" altLang="en-US" dirty="0" smtClean="0"/>
              <a:t>제공한다</a:t>
            </a:r>
            <a:r>
              <a:rPr lang="en-US" altLang="ko-KR" dirty="0" smtClean="0"/>
              <a:t>.?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1940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보여준다</a:t>
            </a:r>
            <a:r>
              <a:rPr lang="en-US" altLang="ko-KR" dirty="0" smtClean="0"/>
              <a:t>? </a:t>
            </a:r>
            <a:r>
              <a:rPr lang="ko-KR" altLang="en-US" dirty="0" smtClean="0"/>
              <a:t>제공한다</a:t>
            </a:r>
            <a:r>
              <a:rPr lang="en-US" altLang="ko-KR" dirty="0" smtClean="0"/>
              <a:t>.?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194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이미지</a:t>
            </a:r>
            <a:r>
              <a:rPr lang="en-US" altLang="ko-KR" dirty="0" smtClean="0"/>
              <a:t>? </a:t>
            </a:r>
            <a:r>
              <a:rPr lang="ko-KR" altLang="en-US" dirty="0" smtClean="0"/>
              <a:t>사진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슬라이더를 통해 현재 슬라이더를 확인한다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384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보여준다</a:t>
            </a:r>
            <a:r>
              <a:rPr lang="en-US" altLang="ko-KR" dirty="0" smtClean="0"/>
              <a:t>? </a:t>
            </a:r>
            <a:r>
              <a:rPr lang="ko-KR" altLang="en-US" dirty="0" smtClean="0"/>
              <a:t>제공한다</a:t>
            </a:r>
            <a:r>
              <a:rPr lang="en-US" altLang="ko-KR" dirty="0" smtClean="0"/>
              <a:t>.?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1940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보여준다</a:t>
            </a:r>
            <a:r>
              <a:rPr lang="en-US" altLang="ko-KR" dirty="0" smtClean="0"/>
              <a:t>? </a:t>
            </a:r>
            <a:r>
              <a:rPr lang="ko-KR" altLang="en-US" dirty="0" smtClean="0"/>
              <a:t>제공한다</a:t>
            </a:r>
            <a:r>
              <a:rPr lang="en-US" altLang="ko-KR" dirty="0" smtClean="0"/>
              <a:t>.? </a:t>
            </a:r>
            <a:r>
              <a:rPr lang="ko-KR" altLang="en-US" dirty="0" smtClean="0"/>
              <a:t>뭔가 진짜 </a:t>
            </a:r>
            <a:r>
              <a:rPr lang="ko-KR" altLang="en-US" dirty="0" err="1" smtClean="0"/>
              <a:t>생각한기능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이런식으로</a:t>
            </a:r>
            <a:r>
              <a:rPr lang="ko-KR" altLang="en-US" dirty="0" smtClean="0"/>
              <a:t> 구현하면 좋을 </a:t>
            </a:r>
            <a:r>
              <a:rPr lang="ko-KR" altLang="en-US" dirty="0" err="1" smtClean="0"/>
              <a:t>거같음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이따가 재료에 대해서 장바구니에 담는 기능을 필요하다 생각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장바구니에 필요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1940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등록할만한</a:t>
            </a:r>
            <a:r>
              <a:rPr lang="ko-KR" altLang="en-US" dirty="0" smtClean="0"/>
              <a:t> 서비스이다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194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보여준다</a:t>
            </a:r>
            <a:r>
              <a:rPr lang="en-US" altLang="ko-KR" dirty="0" smtClean="0"/>
              <a:t>? </a:t>
            </a:r>
            <a:r>
              <a:rPr lang="ko-KR" altLang="en-US" dirty="0" smtClean="0"/>
              <a:t>제공한다</a:t>
            </a:r>
            <a:r>
              <a:rPr lang="en-US" altLang="ko-KR" dirty="0" smtClean="0"/>
              <a:t>.?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1940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보여준다</a:t>
            </a:r>
            <a:r>
              <a:rPr lang="en-US" altLang="ko-KR" dirty="0" smtClean="0"/>
              <a:t>? </a:t>
            </a:r>
            <a:r>
              <a:rPr lang="ko-KR" altLang="en-US" dirty="0" smtClean="0"/>
              <a:t>제공한다</a:t>
            </a:r>
            <a:r>
              <a:rPr lang="en-US" altLang="ko-KR" dirty="0" smtClean="0"/>
              <a:t>.?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194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전체모드버튼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화면에 출력된 이미지를 클릭하면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13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클릭</a:t>
            </a:r>
            <a:r>
              <a:rPr lang="en-US" altLang="ko-KR" dirty="0" smtClean="0"/>
              <a:t>? </a:t>
            </a:r>
            <a:r>
              <a:rPr lang="ko-KR" altLang="en-US" dirty="0" smtClean="0"/>
              <a:t>터치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135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이미지</a:t>
            </a:r>
            <a:r>
              <a:rPr lang="en-US" altLang="ko-KR" dirty="0" smtClean="0"/>
              <a:t>? </a:t>
            </a:r>
            <a:r>
              <a:rPr lang="ko-KR" altLang="en-US" dirty="0" smtClean="0"/>
              <a:t>사진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슬라이더를 통해 현재 슬라이더를 확인한다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384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이미지</a:t>
            </a:r>
            <a:r>
              <a:rPr lang="en-US" altLang="ko-KR" dirty="0" smtClean="0"/>
              <a:t>? </a:t>
            </a:r>
            <a:r>
              <a:rPr lang="ko-KR" altLang="en-US" dirty="0" smtClean="0"/>
              <a:t>사진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슬라이더를 통해 현재 슬라이더를 확인한다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384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이미지</a:t>
            </a:r>
            <a:r>
              <a:rPr lang="en-US" altLang="ko-KR" dirty="0" smtClean="0"/>
              <a:t>? </a:t>
            </a:r>
            <a:r>
              <a:rPr lang="ko-KR" altLang="en-US" dirty="0" smtClean="0"/>
              <a:t>사진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슬라이더를 통해 현재 슬라이더를 확인한다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384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이미지</a:t>
            </a:r>
            <a:r>
              <a:rPr lang="en-US" altLang="ko-KR" dirty="0" smtClean="0"/>
              <a:t>? </a:t>
            </a:r>
            <a:r>
              <a:rPr lang="ko-KR" altLang="en-US" dirty="0" smtClean="0"/>
              <a:t>사진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슬라이더를 통해 현재 슬라이더를 확인한다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384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보여준다</a:t>
            </a:r>
            <a:r>
              <a:rPr lang="en-US" altLang="ko-KR" dirty="0" smtClean="0"/>
              <a:t>? </a:t>
            </a:r>
            <a:r>
              <a:rPr lang="ko-KR" altLang="en-US" dirty="0" smtClean="0"/>
              <a:t>제공한다</a:t>
            </a:r>
            <a:r>
              <a:rPr lang="en-US" altLang="ko-KR" dirty="0" smtClean="0"/>
              <a:t>.?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194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보여준다</a:t>
            </a:r>
            <a:r>
              <a:rPr lang="en-US" altLang="ko-KR" dirty="0" smtClean="0"/>
              <a:t>? </a:t>
            </a:r>
            <a:r>
              <a:rPr lang="ko-KR" altLang="en-US" dirty="0" smtClean="0"/>
              <a:t>제공한다</a:t>
            </a:r>
            <a:r>
              <a:rPr lang="en-US" altLang="ko-KR" dirty="0" smtClean="0"/>
              <a:t>.?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E5B9C-5364-4C23-A46F-0AF88C12859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194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76FE8-3556-430D-9899-41C580397C7B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032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23A32-FEB9-438A-9F9A-5361DBDF1180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990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E93E3-61AB-4271-9E17-E47C3F3A500F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872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176CB-F5AC-406E-8637-09769B202898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377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35221-6BC5-456A-B4C3-53011FF8763D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002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C8582-6A5A-424F-8D87-E2F3C448E452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583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E7321-D668-47B7-9AB9-63F7380692EA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601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7B6A5-0762-4FBF-9D32-971B5F48259F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92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C355D-C69B-4B2E-AC33-A67ACC4CBC01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320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8D311-EEDF-4525-B8F2-4E0C9CDF7F8D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822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75C4D-48E8-4CCB-ADBB-0E7470F1DFC0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760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11ECDA-A4F2-43FD-AD0C-7977779244F9}" type="datetime1">
              <a:rPr lang="ko-KR" altLang="en-US" smtClean="0"/>
              <a:t>2015-07-14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77E28-EF79-4912-9D25-FEF9BFB2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486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046746"/>
              </p:ext>
            </p:extLst>
          </p:nvPr>
        </p:nvGraphicFramePr>
        <p:xfrm>
          <a:off x="0" y="0"/>
          <a:ext cx="9144000" cy="58239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CJ THE KITCHEN</a:t>
                      </a:r>
                      <a:r>
                        <a:rPr lang="en-US" altLang="ko-KR" sz="1200" b="1" baseline="0" dirty="0" smtClean="0"/>
                        <a:t> </a:t>
                      </a:r>
                      <a:r>
                        <a:rPr lang="ko-KR" altLang="en-US" sz="1200" b="1" baseline="0" dirty="0" smtClean="0"/>
                        <a:t>도움말 팝업화면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</a:t>
                      </a:r>
                      <a:r>
                        <a:rPr lang="ko-KR" altLang="en-US" sz="1200" b="1" dirty="0" smtClean="0"/>
                        <a:t>첫 시작 </a:t>
                      </a:r>
                      <a:r>
                        <a:rPr lang="ko-KR" altLang="en-US" sz="1200" b="1" dirty="0" smtClean="0"/>
                        <a:t>후 팝업화면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기념일 등록 소개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423887"/>
              </p:ext>
            </p:extLst>
          </p:nvPr>
        </p:nvGraphicFramePr>
        <p:xfrm>
          <a:off x="6133019" y="547774"/>
          <a:ext cx="2914727" cy="51727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특별한 날 </a:t>
                      </a:r>
                      <a:r>
                        <a:rPr lang="ko-KR" altLang="en-US" sz="1200" dirty="0" err="1" smtClean="0"/>
                        <a:t>등록시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D-7</a:t>
                      </a:r>
                      <a:r>
                        <a:rPr lang="ko-KR" altLang="en-US" sz="1200" dirty="0" smtClean="0"/>
                        <a:t>부터 해당일에 어울리는 </a:t>
                      </a:r>
                      <a:r>
                        <a:rPr lang="ko-KR" altLang="en-US" sz="1200" dirty="0" err="1" smtClean="0"/>
                        <a:t>레시피를</a:t>
                      </a:r>
                      <a:r>
                        <a:rPr lang="ko-KR" altLang="en-US" sz="1200" dirty="0" smtClean="0"/>
                        <a:t> 추천하는 기능을 소개한다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화면으로 이동한다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슬라이더를 통해 다른 </a:t>
                      </a:r>
                      <a:r>
                        <a:rPr lang="ko-KR" altLang="en-US" sz="1200" dirty="0" err="1" smtClean="0"/>
                        <a:t>팝업화면으로</a:t>
                      </a:r>
                      <a:r>
                        <a:rPr lang="ko-KR" altLang="en-US" sz="1200" dirty="0" smtClean="0"/>
                        <a:t>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팝업화면을</a:t>
                      </a:r>
                      <a:r>
                        <a:rPr lang="ko-KR" altLang="en-US" sz="1200" dirty="0" smtClean="0"/>
                        <a:t> 종료한다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43" y="1044264"/>
            <a:ext cx="2393058" cy="4061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2509282" y="294198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2661682" y="510174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3525282" y="107140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33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753779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검색화면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dirty="0" smtClean="0"/>
                        <a:t> 검색화면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검색화면에서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두가지검색방법으로</a:t>
                      </a:r>
                      <a:r>
                        <a:rPr lang="ko-KR" altLang="en-US" sz="1200" b="1" dirty="0" smtClean="0"/>
                        <a:t> 검색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10" y="754584"/>
            <a:ext cx="2790825" cy="282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383618"/>
              </p:ext>
            </p:extLst>
          </p:nvPr>
        </p:nvGraphicFramePr>
        <p:xfrm>
          <a:off x="6133019" y="547774"/>
          <a:ext cx="2914727" cy="50892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검색어</a:t>
                      </a:r>
                      <a:r>
                        <a:rPr lang="ko-KR" altLang="en-US" sz="1200" dirty="0" smtClean="0"/>
                        <a:t> 창에서 </a:t>
                      </a:r>
                      <a:r>
                        <a:rPr lang="ko-KR" altLang="en-US" sz="1200" dirty="0" err="1" smtClean="0"/>
                        <a:t>검색어를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입력방법으로</a:t>
                      </a:r>
                      <a:r>
                        <a:rPr lang="ko-KR" altLang="en-US" sz="1200" dirty="0" smtClean="0"/>
                        <a:t> 검색 하는 화면이다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검색버튼을눌러</a:t>
                      </a:r>
                      <a:r>
                        <a:rPr lang="ko-KR" altLang="en-US" sz="1200" dirty="0" smtClean="0"/>
                        <a:t> 해당 </a:t>
                      </a:r>
                      <a:r>
                        <a:rPr lang="ko-KR" altLang="en-US" sz="1200" dirty="0" err="1" smtClean="0"/>
                        <a:t>검색어의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검색결과를</a:t>
                      </a:r>
                      <a:r>
                        <a:rPr lang="ko-KR" altLang="en-US" sz="1200" dirty="0" smtClean="0"/>
                        <a:t> 확인한다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카테고리를 선택하여 카테고리에 대한 정보로 </a:t>
                      </a:r>
                      <a:r>
                        <a:rPr lang="ko-KR" altLang="en-US" sz="1200" dirty="0" err="1" smtClean="0"/>
                        <a:t>검색하는화면이다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카테고리로 검색된 </a:t>
                      </a:r>
                      <a:r>
                        <a:rPr lang="ko-KR" altLang="en-US" sz="1200" dirty="0" err="1" smtClean="0"/>
                        <a:t>결과리스트를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검색결과</a:t>
                      </a:r>
                      <a:r>
                        <a:rPr lang="ko-KR" altLang="en-US" sz="1200" dirty="0" smtClean="0"/>
                        <a:t> 수대로 제공한다</a:t>
                      </a:r>
                      <a:r>
                        <a:rPr lang="en-US" altLang="ko-KR" sz="1200" dirty="0" smtClean="0"/>
                        <a:t>. 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해당 </a:t>
                      </a:r>
                      <a:r>
                        <a:rPr lang="ko-KR" altLang="en-US" sz="1200" dirty="0" err="1" smtClean="0"/>
                        <a:t>검색결과를</a:t>
                      </a:r>
                      <a:r>
                        <a:rPr lang="ko-KR" altLang="en-US" sz="1200" dirty="0" smtClean="0"/>
                        <a:t> 스크랩한 횟수를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 rot="10800000" flipV="1">
            <a:off x="46727" y="754584"/>
            <a:ext cx="268127" cy="24223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3510182" y="199520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979" y="754584"/>
            <a:ext cx="2075319" cy="3628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51" y="2128434"/>
            <a:ext cx="2118257" cy="3277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04" y="3194025"/>
            <a:ext cx="2771775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 rot="10800000" flipV="1">
            <a:off x="3484245" y="203581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5383850" y="2386703"/>
            <a:ext cx="221593" cy="181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3039035" y="738621"/>
            <a:ext cx="268127" cy="24223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248210" y="3169517"/>
            <a:ext cx="268127" cy="24223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93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398845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상세화면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상세화면을</a:t>
                      </a:r>
                      <a:r>
                        <a:rPr lang="ko-KR" altLang="en-US" sz="1200" b="1" dirty="0" smtClean="0"/>
                        <a:t> 통한 </a:t>
                      </a:r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baseline="0" dirty="0" smtClean="0"/>
                        <a:t> 제공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검색결과를</a:t>
                      </a:r>
                      <a:r>
                        <a:rPr lang="ko-KR" altLang="en-US" sz="1200" b="1" dirty="0" smtClean="0"/>
                        <a:t> 통한 상세화면 이동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328869"/>
              </p:ext>
            </p:extLst>
          </p:nvPr>
        </p:nvGraphicFramePr>
        <p:xfrm>
          <a:off x="6133019" y="479406"/>
          <a:ext cx="2914727" cy="3572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9560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검색결과에서</a:t>
                      </a:r>
                      <a:r>
                        <a:rPr lang="ko-KR" altLang="en-US" sz="900" dirty="0" smtClean="0"/>
                        <a:t> 이미지를 클릭하면 </a:t>
                      </a:r>
                      <a:r>
                        <a:rPr lang="ko-KR" altLang="en-US" sz="900" dirty="0" err="1" smtClean="0"/>
                        <a:t>상세화면으로</a:t>
                      </a:r>
                      <a:r>
                        <a:rPr lang="ko-KR" altLang="en-US" sz="900" dirty="0" smtClean="0"/>
                        <a:t> 이동한다</a:t>
                      </a:r>
                      <a:r>
                        <a:rPr lang="en-US" altLang="ko-KR" sz="900" dirty="0" smtClean="0"/>
                        <a:t>.</a:t>
                      </a:r>
                      <a:endParaRPr lang="en-US" altLang="ko-KR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상세화면의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첫번째</a:t>
                      </a:r>
                      <a:r>
                        <a:rPr lang="ko-KR" altLang="en-US" sz="900" dirty="0" smtClean="0"/>
                        <a:t> 화면이다</a:t>
                      </a:r>
                      <a:r>
                        <a:rPr lang="en-US" altLang="ko-KR" sz="900" dirty="0" smtClean="0"/>
                        <a:t>. </a:t>
                      </a:r>
                      <a:r>
                        <a:rPr lang="ko-KR" altLang="en-US" sz="900" dirty="0" err="1" smtClean="0"/>
                        <a:t>레시피에</a:t>
                      </a:r>
                      <a:r>
                        <a:rPr lang="ko-KR" altLang="en-US" sz="900" dirty="0" smtClean="0"/>
                        <a:t> 대한 </a:t>
                      </a:r>
                      <a:r>
                        <a:rPr lang="ko-KR" altLang="en-US" sz="900" dirty="0" err="1" smtClean="0"/>
                        <a:t>첫화면을</a:t>
                      </a:r>
                      <a:r>
                        <a:rPr lang="ko-KR" altLang="en-US" sz="900" dirty="0" smtClean="0"/>
                        <a:t> 제공한다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1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공유하기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스크랩하기 기능이 제공된다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4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음식의 카테고리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난이도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err="1" smtClean="0"/>
                        <a:t>조리시간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칼로리를 제공한다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5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상세화면의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두번째</a:t>
                      </a:r>
                      <a:r>
                        <a:rPr lang="ko-KR" altLang="en-US" sz="900" dirty="0" smtClean="0"/>
                        <a:t> 페이지이다</a:t>
                      </a:r>
                      <a:r>
                        <a:rPr lang="en-US" altLang="ko-KR" sz="900" dirty="0" smtClean="0"/>
                        <a:t>. </a:t>
                      </a:r>
                      <a:r>
                        <a:rPr lang="ko-KR" altLang="en-US" sz="900" dirty="0" err="1" smtClean="0"/>
                        <a:t>레시피의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요리재료에</a:t>
                      </a:r>
                      <a:r>
                        <a:rPr lang="ko-KR" altLang="en-US" sz="900" dirty="0" smtClean="0"/>
                        <a:t> 대한 설명과 연관된 정보를 제공한다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6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클릭하면 재료를 장바구니에 담을 수 있는 화면으로 이동한다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7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/>
                        <a:t>레시피의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연관제품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err="1" smtClean="0"/>
                        <a:t>연관레시피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err="1" smtClean="0"/>
                        <a:t>댓글을</a:t>
                      </a:r>
                      <a:r>
                        <a:rPr lang="ko-KR" altLang="en-US" sz="1000" dirty="0" smtClean="0"/>
                        <a:t> 확인할 수 있는 화면을 제공한다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 rot="10800000" flipV="1">
            <a:off x="175863" y="113481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1884316" y="149691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515832" y="1710211"/>
            <a:ext cx="221593" cy="181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5061597" y="201201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894" y="2475160"/>
            <a:ext cx="1964723" cy="3239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 rot="10800000" flipV="1">
            <a:off x="4995422" y="227847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1049424" y="237599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63" y="1078207"/>
            <a:ext cx="2838450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826" y="928240"/>
            <a:ext cx="2005053" cy="3428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 rot="10800000" flipV="1">
            <a:off x="3693356" y="849182"/>
            <a:ext cx="294940" cy="28563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 rot="10800000" flipV="1">
            <a:off x="61289" y="94497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5290362" y="123045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3584285" y="399172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 rot="10800000" flipV="1">
            <a:off x="901954" y="533996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08757" y="1401275"/>
            <a:ext cx="2805555" cy="87720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 rot="10800000" flipV="1">
            <a:off x="2558414" y="334736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58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823841"/>
              </p:ext>
            </p:extLst>
          </p:nvPr>
        </p:nvGraphicFramePr>
        <p:xfrm>
          <a:off x="0" y="0"/>
          <a:ext cx="9144000" cy="58239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상세화면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dirty="0" smtClean="0"/>
                        <a:t> 검색을 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메뉴화면 </a:t>
                      </a:r>
                      <a:r>
                        <a:rPr lang="ko-KR" altLang="en-US" sz="1200" b="1" dirty="0" err="1" smtClean="0"/>
                        <a:t>검색버튼을</a:t>
                      </a:r>
                      <a:r>
                        <a:rPr lang="ko-KR" altLang="en-US" sz="1200" b="1" dirty="0" smtClean="0"/>
                        <a:t> 클릭한 화면</a:t>
                      </a:r>
                      <a:r>
                        <a:rPr lang="en-US" altLang="ko-KR" sz="1200" b="1" dirty="0" smtClean="0"/>
                        <a:t>,</a:t>
                      </a:r>
                    </a:p>
                    <a:p>
                      <a:pPr algn="ctr" latinLnBrk="1"/>
                      <a:r>
                        <a:rPr lang="ko-KR" altLang="en-US" sz="1200" b="1" dirty="0" err="1" smtClean="0"/>
                        <a:t>메인메뉴에서검색버튼을</a:t>
                      </a:r>
                      <a:r>
                        <a:rPr lang="ko-KR" altLang="en-US" sz="1200" b="1" dirty="0" smtClean="0"/>
                        <a:t> 클릭하면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473716"/>
              </p:ext>
            </p:extLst>
          </p:nvPr>
        </p:nvGraphicFramePr>
        <p:xfrm>
          <a:off x="6133019" y="479406"/>
          <a:ext cx="2914727" cy="34783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9560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상세화면의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세번째</a:t>
                      </a:r>
                      <a:r>
                        <a:rPr lang="ko-KR" altLang="en-US" sz="900" dirty="0" smtClean="0"/>
                        <a:t> 화면이다</a:t>
                      </a:r>
                      <a:r>
                        <a:rPr lang="en-US" altLang="ko-KR" sz="900" dirty="0" smtClean="0"/>
                        <a:t>. </a:t>
                      </a:r>
                      <a:r>
                        <a:rPr lang="ko-KR" altLang="en-US" sz="900" dirty="0" err="1" smtClean="0"/>
                        <a:t>타이머기능과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화면꺼짐방지</a:t>
                      </a:r>
                      <a:r>
                        <a:rPr lang="ko-KR" altLang="en-US" sz="900" dirty="0" smtClean="0"/>
                        <a:t> 기능을 제공한다</a:t>
                      </a:r>
                      <a:r>
                        <a:rPr lang="en-US" altLang="ko-KR" sz="900" dirty="0" smtClean="0"/>
                        <a:t>.</a:t>
                      </a:r>
                      <a:endParaRPr lang="en-US" altLang="ko-KR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클릭하면 타이머를 체크할 수 있는 기능을 제공한다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1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클릭하면 </a:t>
                      </a:r>
                      <a:r>
                        <a:rPr lang="ko-KR" altLang="en-US" sz="900" dirty="0" err="1" smtClean="0"/>
                        <a:t>화면꺼짐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방지기능을</a:t>
                      </a:r>
                      <a:r>
                        <a:rPr lang="ko-KR" altLang="en-US" sz="900" dirty="0" smtClean="0"/>
                        <a:t> 제공하는 기능이다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4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상세화면의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마지막화면이다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5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페이스북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err="1" smtClean="0"/>
                        <a:t>트위터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err="1" smtClean="0"/>
                        <a:t>카카오톡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err="1" smtClean="0"/>
                        <a:t>인스타그램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메시지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err="1" smtClean="0"/>
                        <a:t>이메일로</a:t>
                      </a:r>
                      <a:r>
                        <a:rPr lang="ko-KR" altLang="en-US" sz="900" dirty="0" smtClean="0"/>
                        <a:t> 공유하는 기능을 제공한다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6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/>
                        <a:t>연관레시피</a:t>
                      </a:r>
                      <a:r>
                        <a:rPr lang="ko-KR" altLang="en-US" sz="1000" baseline="0" dirty="0" smtClean="0"/>
                        <a:t> 항목을 제공한다</a:t>
                      </a:r>
                      <a:r>
                        <a:rPr lang="en-US" altLang="ko-KR" sz="1000" baseline="0" dirty="0" smtClean="0"/>
                        <a:t>. </a:t>
                      </a:r>
                      <a:r>
                        <a:rPr lang="ko-KR" altLang="en-US" sz="1000" baseline="0" dirty="0" smtClean="0"/>
                        <a:t>기본값으로 </a:t>
                      </a:r>
                      <a:r>
                        <a:rPr lang="en-US" altLang="ko-KR" sz="1000" baseline="0" dirty="0" smtClean="0"/>
                        <a:t>3</a:t>
                      </a:r>
                      <a:r>
                        <a:rPr lang="ko-KR" altLang="en-US" sz="1000" baseline="0" dirty="0" err="1" smtClean="0"/>
                        <a:t>개를제공한다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7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연관 제품</a:t>
                      </a:r>
                      <a:r>
                        <a:rPr lang="ko-KR" altLang="en-US" sz="1000" baseline="0" dirty="0" smtClean="0"/>
                        <a:t> 항목을 제공한다</a:t>
                      </a:r>
                      <a:r>
                        <a:rPr lang="en-US" altLang="ko-KR" sz="1000" baseline="0" dirty="0" smtClean="0"/>
                        <a:t>. </a:t>
                      </a:r>
                      <a:r>
                        <a:rPr lang="ko-KR" altLang="en-US" sz="1000" baseline="0" dirty="0" smtClean="0"/>
                        <a:t>기본값으로 </a:t>
                      </a:r>
                      <a:r>
                        <a:rPr lang="en-US" altLang="ko-KR" sz="1000" baseline="0" dirty="0" smtClean="0"/>
                        <a:t>3</a:t>
                      </a:r>
                      <a:r>
                        <a:rPr lang="ko-KR" altLang="en-US" sz="1000" baseline="0" dirty="0" smtClean="0"/>
                        <a:t>개를 제공한다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 rot="10800000" flipV="1">
            <a:off x="1884316" y="149691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515832" y="1710211"/>
            <a:ext cx="221593" cy="181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29" y="1268044"/>
            <a:ext cx="2298595" cy="393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692" y="1134813"/>
            <a:ext cx="1731818" cy="1438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104" y="1224436"/>
            <a:ext cx="923925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1723414" y="272977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2031786" y="274894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821" y="2655896"/>
            <a:ext cx="1756541" cy="2980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175863" y="113481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3238881" y="259008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4" name="직선 연결선 3"/>
          <p:cNvCxnSpPr>
            <a:stCxn id="6" idx="0"/>
          </p:cNvCxnSpPr>
          <p:nvPr/>
        </p:nvCxnSpPr>
        <p:spPr>
          <a:xfrm flipV="1">
            <a:off x="1870884" y="1224436"/>
            <a:ext cx="983808" cy="15053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2179256" y="1376836"/>
            <a:ext cx="2794396" cy="13464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 rot="10800000" flipV="1">
            <a:off x="3238710" y="345105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3238709" y="375965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 rot="10800000" flipV="1">
            <a:off x="3238712" y="467385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894" y="3553657"/>
            <a:ext cx="585514" cy="514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770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24762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상세화면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dirty="0" smtClean="0"/>
                        <a:t> 검색을 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상세화면에서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연관제품을</a:t>
                      </a:r>
                      <a:r>
                        <a:rPr lang="ko-KR" altLang="en-US" sz="1200" b="1" dirty="0" smtClean="0"/>
                        <a:t> 클릭한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904530"/>
              </p:ext>
            </p:extLst>
          </p:nvPr>
        </p:nvGraphicFramePr>
        <p:xfrm>
          <a:off x="6133019" y="479406"/>
          <a:ext cx="2914727" cy="12094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9560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연관제품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카테고리를 확인한다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항목을 확인한다</a:t>
                      </a:r>
                      <a:r>
                        <a:rPr lang="en-US" altLang="ko-KR" sz="900" dirty="0" smtClean="0"/>
                        <a:t>..</a:t>
                      </a:r>
                      <a:endParaRPr lang="en-US" altLang="ko-KR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클릭하면 </a:t>
                      </a:r>
                      <a:r>
                        <a:rPr lang="ko-KR" altLang="en-US" sz="900" dirty="0" err="1" smtClean="0"/>
                        <a:t>메뉴화면으로</a:t>
                      </a:r>
                      <a:r>
                        <a:rPr lang="ko-KR" altLang="en-US" sz="900" dirty="0" smtClean="0"/>
                        <a:t> 이동한다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 rot="10800000" flipV="1">
            <a:off x="1884316" y="149691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2935370" y="254493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515832" y="1710211"/>
            <a:ext cx="221593" cy="181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3126664" y="1178730"/>
            <a:ext cx="294940" cy="28563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897" y="645544"/>
            <a:ext cx="1925688" cy="3265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56" y="1038660"/>
            <a:ext cx="2298595" cy="393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12356" y="4595094"/>
            <a:ext cx="2298595" cy="439701"/>
          </a:xfrm>
          <a:prstGeom prst="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 rot="10800000" flipV="1">
            <a:off x="89117" y="446186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2787897" y="77658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71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433722"/>
              </p:ext>
            </p:extLst>
          </p:nvPr>
        </p:nvGraphicFramePr>
        <p:xfrm>
          <a:off x="0" y="0"/>
          <a:ext cx="9144000" cy="58239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연관정보제공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연관정보탐색을</a:t>
                      </a:r>
                      <a:r>
                        <a:rPr lang="ko-KR" altLang="en-US" sz="1200" b="1" dirty="0" smtClean="0"/>
                        <a:t> 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상세화면에서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연관정보카테고리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err="1" smtClean="0"/>
                        <a:t>연관젶무</a:t>
                      </a:r>
                      <a:r>
                        <a:rPr lang="en-US" altLang="ko-KR" sz="1200" b="1" dirty="0" smtClean="0"/>
                        <a:t>/</a:t>
                      </a:r>
                      <a:r>
                        <a:rPr lang="ko-KR" altLang="en-US" sz="1200" b="1" dirty="0" err="1" smtClean="0"/>
                        <a:t>연관레시피</a:t>
                      </a:r>
                      <a:r>
                        <a:rPr lang="en-US" altLang="ko-KR" sz="1200" b="1" dirty="0" smtClean="0"/>
                        <a:t>/</a:t>
                      </a:r>
                      <a:r>
                        <a:rPr lang="ko-KR" altLang="en-US" sz="1200" b="1" dirty="0" err="1" smtClean="0"/>
                        <a:t>댓글</a:t>
                      </a:r>
                      <a:r>
                        <a:rPr lang="en-US" altLang="ko-KR" sz="1200" b="1" dirty="0" smtClean="0"/>
                        <a:t>)</a:t>
                      </a:r>
                      <a:r>
                        <a:rPr lang="ko-KR" altLang="en-US" sz="1200" b="1" dirty="0" smtClean="0"/>
                        <a:t>를 클릭한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6286234"/>
              </p:ext>
            </p:extLst>
          </p:nvPr>
        </p:nvGraphicFramePr>
        <p:xfrm>
          <a:off x="6133019" y="479406"/>
          <a:ext cx="2914727" cy="51286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9560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1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4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5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6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6148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6148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6148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 rot="10800000" flipV="1">
            <a:off x="1884316" y="149691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5160499" y="162574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3126664" y="1178730"/>
            <a:ext cx="294940" cy="28563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4995422" y="227847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8" y="1920511"/>
            <a:ext cx="1899665" cy="3252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 rot="10800000" flipV="1">
            <a:off x="2935368" y="490156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754" y="904077"/>
            <a:ext cx="2096788" cy="3563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973" y="2329384"/>
            <a:ext cx="2096788" cy="3313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542" y="870786"/>
            <a:ext cx="1886654" cy="3220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065" y="2235124"/>
            <a:ext cx="1744712" cy="295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61289" y="469046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8544" y="4887029"/>
            <a:ext cx="1854318" cy="31976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1446957" y="1230547"/>
            <a:ext cx="221593" cy="181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2495351" y="2298951"/>
            <a:ext cx="221593" cy="181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4793041" y="1087732"/>
            <a:ext cx="221593" cy="181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rot="10800000" flipV="1">
            <a:off x="5049702" y="1550340"/>
            <a:ext cx="221593" cy="181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4123065" y="2187478"/>
            <a:ext cx="221593" cy="181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77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595503"/>
              </p:ext>
            </p:extLst>
          </p:nvPr>
        </p:nvGraphicFramePr>
        <p:xfrm>
          <a:off x="0" y="0"/>
          <a:ext cx="9144000" cy="58239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상세화면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dirty="0" smtClean="0"/>
                        <a:t> 검색을 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메뉴화면 </a:t>
                      </a:r>
                      <a:r>
                        <a:rPr lang="ko-KR" altLang="en-US" sz="1200" b="1" dirty="0" err="1" smtClean="0"/>
                        <a:t>검색버튼을</a:t>
                      </a:r>
                      <a:r>
                        <a:rPr lang="ko-KR" altLang="en-US" sz="1200" b="1" dirty="0" smtClean="0"/>
                        <a:t> 클릭한 화면</a:t>
                      </a:r>
                      <a:r>
                        <a:rPr lang="en-US" altLang="ko-KR" sz="1200" b="1" dirty="0" smtClean="0"/>
                        <a:t>,</a:t>
                      </a:r>
                    </a:p>
                    <a:p>
                      <a:pPr algn="ctr" latinLnBrk="1"/>
                      <a:r>
                        <a:rPr lang="ko-KR" altLang="en-US" sz="1200" b="1" dirty="0" err="1" smtClean="0"/>
                        <a:t>메인메뉴에서검색버튼을</a:t>
                      </a:r>
                      <a:r>
                        <a:rPr lang="ko-KR" altLang="en-US" sz="1200" b="1" dirty="0" smtClean="0"/>
                        <a:t> 클릭하면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629476"/>
              </p:ext>
            </p:extLst>
          </p:nvPr>
        </p:nvGraphicFramePr>
        <p:xfrm>
          <a:off x="6133019" y="479406"/>
          <a:ext cx="2914727" cy="52026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9560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클릭하면 </a:t>
                      </a:r>
                      <a:r>
                        <a:rPr lang="ko-KR" altLang="en-US" sz="900" dirty="0" err="1" smtClean="0"/>
                        <a:t>이전화면으로</a:t>
                      </a:r>
                      <a:r>
                        <a:rPr lang="ko-KR" altLang="en-US" sz="900" dirty="0" smtClean="0"/>
                        <a:t> 이동한다</a:t>
                      </a:r>
                      <a:r>
                        <a:rPr lang="en-US" altLang="ko-KR" sz="9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2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클릭하면 </a:t>
                      </a:r>
                      <a:r>
                        <a:rPr lang="ko-KR" altLang="en-US" sz="900" dirty="0" err="1" smtClean="0"/>
                        <a:t>메뉴화면으로</a:t>
                      </a:r>
                      <a:r>
                        <a:rPr lang="ko-KR" altLang="en-US" sz="900" dirty="0" smtClean="0"/>
                        <a:t> 이동한다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1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클릭하면 </a:t>
                      </a:r>
                      <a:r>
                        <a:rPr lang="ko-KR" altLang="en-US" sz="900" dirty="0" err="1" smtClean="0"/>
                        <a:t>검색어를</a:t>
                      </a:r>
                      <a:r>
                        <a:rPr lang="ko-KR" altLang="en-US" sz="900" dirty="0" smtClean="0"/>
                        <a:t> 입력할 수 있다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4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입력한 </a:t>
                      </a:r>
                      <a:r>
                        <a:rPr lang="ko-KR" altLang="en-US" sz="900" dirty="0" err="1" smtClean="0"/>
                        <a:t>검색어로</a:t>
                      </a:r>
                      <a:r>
                        <a:rPr lang="ko-KR" altLang="en-US" sz="900" dirty="0" smtClean="0"/>
                        <a:t> 검색을 시작한다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5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클릭하면 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err="1" smtClean="0"/>
                        <a:t>바코드검색화면으로</a:t>
                      </a:r>
                      <a:r>
                        <a:rPr lang="ko-KR" altLang="en-US" sz="900" dirty="0" smtClean="0"/>
                        <a:t> 이동한다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6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선택한 항목이 태그로 표시된다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7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표시된 태그를 지울 수 있다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6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8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카테고리로 나라별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err="1" smtClean="0"/>
                        <a:t>조리법별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재료별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브랜드를 제공한다</a:t>
                      </a:r>
                      <a:r>
                        <a:rPr lang="en-US" altLang="ko-KR" sz="900" dirty="0" smtClean="0"/>
                        <a:t>.</a:t>
                      </a:r>
                      <a:r>
                        <a:rPr lang="ko-KR" altLang="en-US" sz="900" dirty="0" smtClean="0"/>
                        <a:t> </a:t>
                      </a:r>
                      <a:endParaRPr lang="en-US" altLang="ko-KR" sz="900" dirty="0" smtClean="0"/>
                    </a:p>
                    <a:p>
                      <a:pPr latinLnBrk="1"/>
                      <a:r>
                        <a:rPr lang="ko-KR" altLang="en-US" sz="900" dirty="0" smtClean="0"/>
                        <a:t>기본값으로 나라별 카테고리가 </a:t>
                      </a:r>
                      <a:r>
                        <a:rPr lang="ko-KR" altLang="en-US" sz="900" dirty="0" err="1" smtClean="0"/>
                        <a:t>선택되어있다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6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9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나라별 카테고리에 </a:t>
                      </a:r>
                      <a:r>
                        <a:rPr lang="ko-KR" altLang="en-US" sz="900" dirty="0" err="1" smtClean="0"/>
                        <a:t>선택항목으로</a:t>
                      </a:r>
                      <a:r>
                        <a:rPr lang="ko-KR" altLang="en-US" sz="900" dirty="0" smtClean="0"/>
                        <a:t> 한식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양식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일식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중식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err="1" smtClean="0"/>
                        <a:t>동남아식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이탈리아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퓨전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기타가 제공된다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6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10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선택한 항목이 </a:t>
                      </a:r>
                      <a:r>
                        <a:rPr lang="ko-KR" altLang="en-US" sz="900" dirty="0" err="1" smtClean="0"/>
                        <a:t>체크표시로</a:t>
                      </a:r>
                      <a:r>
                        <a:rPr lang="ko-KR" altLang="en-US" sz="900" dirty="0" smtClean="0"/>
                        <a:t> 표시된다</a:t>
                      </a:r>
                      <a:r>
                        <a:rPr lang="en-US" altLang="ko-KR" sz="900" dirty="0" smtClean="0"/>
                        <a:t>. </a:t>
                      </a:r>
                      <a:r>
                        <a:rPr lang="ko-KR" altLang="en-US" sz="900" dirty="0" err="1" smtClean="0"/>
                        <a:t>다중선택할</a:t>
                      </a:r>
                      <a:r>
                        <a:rPr lang="ko-KR" altLang="en-US" sz="900" dirty="0" smtClean="0"/>
                        <a:t> 수 있다</a:t>
                      </a:r>
                      <a:r>
                        <a:rPr lang="en-US" altLang="ko-KR" sz="900" dirty="0" smtClean="0"/>
                        <a:t>.</a:t>
                      </a:r>
                      <a:r>
                        <a:rPr lang="ko-KR" altLang="en-US" sz="900" dirty="0" smtClean="0"/>
                        <a:t> 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 rot="10800000" flipV="1">
            <a:off x="175863" y="113481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1884316" y="149691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515832" y="1710211"/>
            <a:ext cx="221593" cy="181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3126664" y="1178730"/>
            <a:ext cx="294940" cy="28563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9" y="1178725"/>
            <a:ext cx="1964723" cy="3239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647" y="880265"/>
            <a:ext cx="2096788" cy="3327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109" y="2411707"/>
            <a:ext cx="1750625" cy="2968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1496156" y="201142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2031786" y="74703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3972639" y="235563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77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459258"/>
              </p:ext>
            </p:extLst>
          </p:nvPr>
        </p:nvGraphicFramePr>
        <p:xfrm>
          <a:off x="0" y="0"/>
          <a:ext cx="9144000" cy="58239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검색화면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 smtClean="0"/>
                        <a:t>검색버튼을</a:t>
                      </a:r>
                      <a:r>
                        <a:rPr lang="ko-KR" altLang="en-US" sz="1200" b="1" dirty="0" smtClean="0"/>
                        <a:t> 이용한 </a:t>
                      </a:r>
                      <a:r>
                        <a:rPr lang="ko-KR" altLang="en-US" sz="1200" b="1" dirty="0" err="1" smtClean="0"/>
                        <a:t>레시피검색</a:t>
                      </a:r>
                      <a:endParaRPr lang="ko-KR" altLang="en-US" sz="1200" b="1" dirty="0" smtClean="0"/>
                    </a:p>
                    <a:p>
                      <a:pPr algn="ctr" latinLnBrk="1"/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검색화면</a:t>
                      </a:r>
                      <a:r>
                        <a:rPr lang="ko-KR" altLang="en-US" sz="1200" b="1" baseline="0" dirty="0" smtClean="0"/>
                        <a:t> </a:t>
                      </a:r>
                      <a:r>
                        <a:rPr lang="ko-KR" altLang="en-US" sz="1200" b="1" baseline="0" dirty="0" err="1" smtClean="0"/>
                        <a:t>바코트검색방법을</a:t>
                      </a:r>
                      <a:r>
                        <a:rPr lang="ko-KR" altLang="en-US" sz="1200" b="1" baseline="0" dirty="0" smtClean="0"/>
                        <a:t> 통한 검색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163635"/>
              </p:ext>
            </p:extLst>
          </p:nvPr>
        </p:nvGraphicFramePr>
        <p:xfrm>
          <a:off x="6133019" y="547774"/>
          <a:ext cx="2914727" cy="51727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검색버튼을</a:t>
                      </a:r>
                      <a:r>
                        <a:rPr lang="ko-KR" altLang="en-US" sz="1200" dirty="0" smtClean="0"/>
                        <a:t> 클릭하면 검색 메뉴로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메뉴버튼을</a:t>
                      </a:r>
                      <a:r>
                        <a:rPr lang="ko-KR" altLang="en-US" sz="1200" dirty="0" smtClean="0"/>
                        <a:t> 클릭하면 </a:t>
                      </a:r>
                      <a:r>
                        <a:rPr lang="ko-KR" altLang="en-US" sz="1200" dirty="0" err="1" smtClean="0"/>
                        <a:t>메뉴화면으로</a:t>
                      </a:r>
                      <a:r>
                        <a:rPr lang="ko-KR" altLang="en-US" sz="1200" dirty="0" smtClean="0"/>
                        <a:t> 이동 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이미지를 클릭하면 해당 오늘의 메뉴로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총</a:t>
                      </a:r>
                      <a:r>
                        <a:rPr lang="en-US" altLang="ko-KR" sz="1200" dirty="0" smtClean="0"/>
                        <a:t>9</a:t>
                      </a:r>
                      <a:r>
                        <a:rPr lang="ko-KR" altLang="en-US" sz="1200" dirty="0" smtClean="0"/>
                        <a:t>개의 슬라이더를 제공하고 현재 슬라이더를 확인할 수 있다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ko-KR" altLang="en-US" sz="1200" dirty="0" smtClean="0"/>
                        <a:t> 드래그 통해 </a:t>
                      </a:r>
                      <a:r>
                        <a:rPr lang="ko-KR" altLang="en-US" sz="1200" dirty="0" smtClean="0"/>
                        <a:t>다른</a:t>
                      </a:r>
                      <a:r>
                        <a:rPr lang="ko-KR" altLang="en-US" sz="1200" baseline="0" dirty="0" smtClean="0"/>
                        <a:t> 오늘의 메뉴로 이동한다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 rot="10800000" flipV="1">
            <a:off x="46727" y="754584"/>
            <a:ext cx="268127" cy="24223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5383850" y="2386703"/>
            <a:ext cx="221593" cy="181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94" y="1010181"/>
            <a:ext cx="2589068" cy="4364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731" y="878563"/>
            <a:ext cx="1744712" cy="3016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직사각형 21"/>
          <p:cNvSpPr/>
          <p:nvPr/>
        </p:nvSpPr>
        <p:spPr>
          <a:xfrm rot="10800000" flipV="1">
            <a:off x="663551" y="5028610"/>
            <a:ext cx="268127" cy="24223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3713261" y="87856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4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493226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baseline="0" dirty="0" smtClean="0"/>
                        <a:t>메뉴 화면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메뉴를 선택한다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메인화면에서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메뉴버튼클릭한</a:t>
                      </a:r>
                      <a:r>
                        <a:rPr lang="ko-KR" altLang="en-US" sz="1200" b="1" dirty="0" smtClean="0"/>
                        <a:t>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46757"/>
              </p:ext>
            </p:extLst>
          </p:nvPr>
        </p:nvGraphicFramePr>
        <p:xfrm>
          <a:off x="6070387" y="395490"/>
          <a:ext cx="2966037" cy="530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5494"/>
                <a:gridCol w="2270543"/>
              </a:tblGrid>
              <a:tr h="28564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4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로그인하는</a:t>
                      </a:r>
                      <a:r>
                        <a:rPr lang="ko-KR" altLang="en-US" sz="900" dirty="0" smtClean="0"/>
                        <a:t> 기능이다</a:t>
                      </a:r>
                      <a:r>
                        <a:rPr lang="en-US" altLang="ko-KR" sz="9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900" dirty="0" smtClean="0"/>
                        <a:t>My</a:t>
                      </a:r>
                      <a:r>
                        <a:rPr lang="en-US" altLang="ko-KR" sz="900" baseline="0" dirty="0" smtClean="0"/>
                        <a:t> kitchen</a:t>
                      </a:r>
                      <a:r>
                        <a:rPr lang="ko-KR" altLang="en-US" sz="900" baseline="0" dirty="0" smtClean="0"/>
                        <a:t>에 대한 기능은 로그인 기능을 통해 </a:t>
                      </a:r>
                      <a:r>
                        <a:rPr lang="ko-KR" altLang="en-US" sz="900" baseline="0" dirty="0" err="1" smtClean="0"/>
                        <a:t>사용가능하다</a:t>
                      </a:r>
                      <a:r>
                        <a:rPr lang="en-US" altLang="ko-KR" sz="900" baseline="0" dirty="0" smtClean="0"/>
                        <a:t>.</a:t>
                      </a:r>
                      <a:endParaRPr lang="en-US" altLang="ko-KR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4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My</a:t>
                      </a:r>
                      <a:r>
                        <a:rPr lang="en-US" altLang="ko-KR" sz="900" baseline="0" dirty="0" smtClean="0"/>
                        <a:t> Kitchen </a:t>
                      </a:r>
                      <a:r>
                        <a:rPr lang="ko-KR" altLang="en-US" sz="900" baseline="0" dirty="0" smtClean="0"/>
                        <a:t>화면으로 이동한다</a:t>
                      </a:r>
                      <a:r>
                        <a:rPr lang="en-US" altLang="ko-KR" sz="900" baseline="0" dirty="0" smtClean="0"/>
                        <a:t>. </a:t>
                      </a:r>
                      <a:r>
                        <a:rPr lang="ko-KR" altLang="en-US" sz="900" baseline="0" dirty="0" smtClean="0"/>
                        <a:t>스크랩</a:t>
                      </a:r>
                      <a:r>
                        <a:rPr lang="en-US" altLang="ko-KR" sz="900" baseline="0" dirty="0" smtClean="0"/>
                        <a:t>/</a:t>
                      </a:r>
                      <a:r>
                        <a:rPr lang="ko-KR" altLang="en-US" sz="900" baseline="0" dirty="0" smtClean="0"/>
                        <a:t>장바구니</a:t>
                      </a:r>
                      <a:r>
                        <a:rPr lang="en-US" altLang="ko-KR" sz="900" baseline="0" dirty="0" smtClean="0"/>
                        <a:t>/</a:t>
                      </a:r>
                      <a:r>
                        <a:rPr lang="ko-KR" altLang="en-US" sz="900" baseline="0" dirty="0" smtClean="0"/>
                        <a:t>기념일 화면을 확인할 수 있다</a:t>
                      </a:r>
                      <a:r>
                        <a:rPr lang="en-US" altLang="ko-KR" sz="900" baseline="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MyKitchen</a:t>
                      </a:r>
                      <a:r>
                        <a:rPr lang="ko-KR" altLang="en-US" sz="800" dirty="0" smtClean="0"/>
                        <a:t>화면의 </a:t>
                      </a:r>
                      <a:r>
                        <a:rPr lang="ko-KR" altLang="en-US" sz="800" dirty="0" err="1" smtClean="0"/>
                        <a:t>스크랩화면으로</a:t>
                      </a:r>
                      <a:r>
                        <a:rPr lang="ko-KR" altLang="en-US" sz="800" dirty="0" smtClean="0"/>
                        <a:t> 이동한다</a:t>
                      </a:r>
                      <a:r>
                        <a:rPr lang="en-US" altLang="ko-KR" sz="8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4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MyKitchen</a:t>
                      </a:r>
                      <a:r>
                        <a:rPr lang="ko-KR" altLang="en-US" sz="800" dirty="0" smtClean="0"/>
                        <a:t>화면의 </a:t>
                      </a:r>
                      <a:r>
                        <a:rPr lang="ko-KR" altLang="en-US" sz="800" dirty="0" err="1" smtClean="0"/>
                        <a:t>장바구니화면으로</a:t>
                      </a:r>
                      <a:r>
                        <a:rPr lang="ko-KR" altLang="en-US" sz="800" dirty="0" smtClean="0"/>
                        <a:t> 이동한다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5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MyKitchen</a:t>
                      </a:r>
                      <a:r>
                        <a:rPr lang="ko-KR" altLang="en-US" sz="800" dirty="0" smtClean="0"/>
                        <a:t>화면의 기념일 화면으로 이동한다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6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 </a:t>
                      </a:r>
                      <a:r>
                        <a:rPr lang="ko-KR" altLang="en-US" sz="900" dirty="0" err="1" smtClean="0"/>
                        <a:t>메인화면으로이동한다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7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검색화면으로</a:t>
                      </a:r>
                      <a:r>
                        <a:rPr lang="ko-KR" altLang="en-US" sz="900" dirty="0" smtClean="0"/>
                        <a:t> 이동한다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8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바코드 </a:t>
                      </a:r>
                      <a:r>
                        <a:rPr lang="ko-KR" altLang="en-US" sz="900" dirty="0" err="1" smtClean="0"/>
                        <a:t>검색화면으로</a:t>
                      </a:r>
                      <a:r>
                        <a:rPr lang="ko-KR" altLang="en-US" sz="900" dirty="0" smtClean="0"/>
                        <a:t> 이동한다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99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9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전체레시피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제공화면으로</a:t>
                      </a:r>
                      <a:r>
                        <a:rPr lang="ko-KR" altLang="en-US" sz="900" dirty="0" smtClean="0"/>
                        <a:t> 이동한다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10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테마레시피</a:t>
                      </a:r>
                      <a:r>
                        <a:rPr lang="ko-KR" altLang="en-US" sz="900" dirty="0" smtClean="0"/>
                        <a:t> 화면으로 이동한다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3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11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CJ</a:t>
                      </a:r>
                      <a:r>
                        <a:rPr lang="en-US" altLang="ko-KR" sz="800" baseline="0" dirty="0" smtClean="0"/>
                        <a:t> </a:t>
                      </a:r>
                      <a:r>
                        <a:rPr lang="ko-KR" altLang="en-US" sz="800" baseline="0" dirty="0" smtClean="0"/>
                        <a:t>제일 제당에서 제공하는 제품으로 이동한다</a:t>
                      </a:r>
                      <a:r>
                        <a:rPr lang="en-US" altLang="ko-KR" sz="800" baseline="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12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CJ </a:t>
                      </a:r>
                      <a:r>
                        <a:rPr lang="ko-KR" altLang="en-US" sz="800" dirty="0" err="1" smtClean="0"/>
                        <a:t>제일제당에서</a:t>
                      </a:r>
                      <a:r>
                        <a:rPr lang="ko-KR" altLang="en-US" sz="800" dirty="0" smtClean="0"/>
                        <a:t> 제공하는 브랜드로 이동한다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15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13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CJ </a:t>
                      </a:r>
                      <a:r>
                        <a:rPr lang="ko-KR" altLang="en-US" sz="900" dirty="0" err="1" smtClean="0"/>
                        <a:t>제일제당에서</a:t>
                      </a:r>
                      <a:r>
                        <a:rPr lang="ko-KR" altLang="en-US" sz="900" dirty="0" smtClean="0"/>
                        <a:t> 제공하는 이벤트 화면으로 이동한다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14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클릭하면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dirty="0" smtClean="0"/>
                        <a:t>공지사항으로 이동한다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15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클릭하면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고객 </a:t>
                      </a:r>
                      <a:r>
                        <a:rPr lang="ko-KR" altLang="en-US" sz="900" dirty="0" err="1" smtClean="0"/>
                        <a:t>행복센터</a:t>
                      </a:r>
                      <a:r>
                        <a:rPr lang="ko-KR" altLang="en-US" sz="900" dirty="0" smtClean="0"/>
                        <a:t> 이동한다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16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클릭하면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현재 진행하는 이벤트로 이동한다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17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등록된 기념일에 대한 수를 표시한다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18</a:t>
                      </a:r>
                      <a:endParaRPr lang="ko-KR" altLang="en-US" sz="9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환경설정화면으로</a:t>
                      </a:r>
                      <a:r>
                        <a:rPr lang="ko-KR" altLang="en-US" sz="900" dirty="0" smtClean="0"/>
                        <a:t> 이동한다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70" y="1161391"/>
            <a:ext cx="2209800" cy="389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 rot="10800000" flipV="1">
            <a:off x="942661" y="1230973"/>
            <a:ext cx="221593" cy="2001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915725" y="1524273"/>
            <a:ext cx="221593" cy="2001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975873" y="1817573"/>
            <a:ext cx="221593" cy="2001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1616581" y="1791565"/>
            <a:ext cx="221593" cy="2001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2257289" y="1765557"/>
            <a:ext cx="221593" cy="2001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872606" y="2151257"/>
            <a:ext cx="221593" cy="2001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850838" y="2397998"/>
            <a:ext cx="221593" cy="2001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rot="10800000" flipV="1">
            <a:off x="1743426" y="2437009"/>
            <a:ext cx="221593" cy="2001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872606" y="2850938"/>
            <a:ext cx="221593" cy="2001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771977" y="3093527"/>
            <a:ext cx="341367" cy="22021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 rot="10800000" flipV="1">
            <a:off x="737103" y="3400592"/>
            <a:ext cx="341367" cy="22021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rot="10800000" flipV="1">
            <a:off x="763335" y="3701890"/>
            <a:ext cx="341367" cy="22021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 rot="10800000" flipV="1">
            <a:off x="759666" y="3996919"/>
            <a:ext cx="341367" cy="22021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966634" y="4274825"/>
            <a:ext cx="341367" cy="22021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 rot="10800000" flipV="1">
            <a:off x="1750393" y="4289342"/>
            <a:ext cx="341367" cy="22021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 rot="10800000" flipV="1">
            <a:off x="771976" y="4753801"/>
            <a:ext cx="341367" cy="22021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 rot="10800000" flipV="1">
            <a:off x="2368085" y="1220962"/>
            <a:ext cx="341367" cy="22021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38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76963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baseline="0" dirty="0" smtClean="0"/>
                        <a:t>메뉴화면</a:t>
                      </a:r>
                      <a:endParaRPr lang="ko-KR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시작 후 </a:t>
                      </a:r>
                      <a:r>
                        <a:rPr lang="ko-KR" altLang="en-US" sz="1200" b="1" dirty="0" err="1" smtClean="0"/>
                        <a:t>팝업메뉴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메뉴화면에서</a:t>
                      </a:r>
                      <a:r>
                        <a:rPr lang="ko-KR" altLang="en-US" sz="1200" b="1" dirty="0" smtClean="0"/>
                        <a:t> 로그인 후 화면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633711"/>
              </p:ext>
            </p:extLst>
          </p:nvPr>
        </p:nvGraphicFramePr>
        <p:xfrm>
          <a:off x="6133019" y="547774"/>
          <a:ext cx="2914727" cy="4091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아이디를 포함한 인사말을 제공한다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현재 내가 등록한 </a:t>
                      </a:r>
                      <a:r>
                        <a:rPr lang="ko-KR" altLang="en-US" sz="1200" dirty="0" err="1" smtClean="0"/>
                        <a:t>스크립의</a:t>
                      </a:r>
                      <a:r>
                        <a:rPr lang="ko-KR" altLang="en-US" sz="1200" dirty="0" smtClean="0"/>
                        <a:t> 수를 제공한다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클릭하면 </a:t>
                      </a:r>
                      <a:r>
                        <a:rPr lang="en-US" altLang="ko-KR" sz="1200" dirty="0" err="1" smtClean="0"/>
                        <a:t>MyKitchen</a:t>
                      </a:r>
                      <a:r>
                        <a:rPr lang="ko-KR" altLang="en-US" sz="1200" dirty="0" smtClean="0"/>
                        <a:t>화면의 </a:t>
                      </a:r>
                      <a:r>
                        <a:rPr lang="ko-KR" altLang="en-US" sz="1200" dirty="0" err="1" smtClean="0"/>
                        <a:t>스크랩화면으로</a:t>
                      </a:r>
                      <a:r>
                        <a:rPr lang="ko-KR" altLang="en-US" sz="1200" dirty="0" smtClean="0"/>
                        <a:t>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장바구니에 등록한 수를 제공한다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클릭하면 </a:t>
                      </a:r>
                      <a:r>
                        <a:rPr lang="en-US" altLang="ko-KR" sz="1200" dirty="0" err="1" smtClean="0"/>
                        <a:t>MyKitchen</a:t>
                      </a:r>
                      <a:r>
                        <a:rPr lang="ko-KR" altLang="en-US" sz="1200" dirty="0" smtClean="0"/>
                        <a:t>화면의  </a:t>
                      </a:r>
                      <a:r>
                        <a:rPr lang="ko-KR" altLang="en-US" sz="1200" dirty="0" err="1" smtClean="0"/>
                        <a:t>장바구니화면으로</a:t>
                      </a:r>
                      <a:r>
                        <a:rPr lang="ko-KR" altLang="en-US" sz="1200" dirty="0" smtClean="0"/>
                        <a:t>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r>
                        <a:rPr lang="ko-KR" altLang="en-US" sz="1200" dirty="0" smtClean="0"/>
                        <a:t>등록한 기념일의 수를 제공한다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클릭하면 </a:t>
                      </a:r>
                      <a:r>
                        <a:rPr lang="en-US" altLang="ko-KR" sz="1200" dirty="0" err="1" smtClean="0"/>
                        <a:t>MyKitchen</a:t>
                      </a:r>
                      <a:r>
                        <a:rPr lang="ko-KR" altLang="en-US" sz="1200" dirty="0" smtClean="0"/>
                        <a:t>화면의 기념일 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90" y="888190"/>
            <a:ext cx="2279650" cy="408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2310434" y="111875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2357025" y="170914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2939731" y="169190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3608242" y="169190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93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465656"/>
              </p:ext>
            </p:extLst>
          </p:nvPr>
        </p:nvGraphicFramePr>
        <p:xfrm>
          <a:off x="0" y="0"/>
          <a:ext cx="9144000" cy="58239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My Kitchen </a:t>
                      </a:r>
                      <a:r>
                        <a:rPr lang="ko-KR" altLang="en-US" sz="1200" b="1" baseline="0" dirty="0" smtClean="0"/>
                        <a:t>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개인이 등록한 스크랩</a:t>
                      </a:r>
                      <a:r>
                        <a:rPr lang="en-US" altLang="ko-KR" sz="1200" b="1" dirty="0" smtClean="0"/>
                        <a:t>/</a:t>
                      </a:r>
                      <a:r>
                        <a:rPr lang="ko-KR" altLang="en-US" sz="1200" b="1" dirty="0" smtClean="0"/>
                        <a:t>장바구니</a:t>
                      </a:r>
                      <a:r>
                        <a:rPr lang="en-US" altLang="ko-KR" sz="1200" b="1" dirty="0" smtClean="0"/>
                        <a:t>/</a:t>
                      </a:r>
                      <a:r>
                        <a:rPr lang="ko-KR" altLang="en-US" sz="1200" b="1" dirty="0" err="1" smtClean="0"/>
                        <a:t>기념일으리</a:t>
                      </a:r>
                      <a:r>
                        <a:rPr lang="ko-KR" altLang="en-US" sz="1200" b="1" dirty="0" smtClean="0"/>
                        <a:t> 정보를 확인한다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메뉴화면에서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en-US" altLang="ko-KR" sz="1200" b="1" dirty="0" smtClean="0"/>
                        <a:t>My Kitchen</a:t>
                      </a:r>
                      <a:r>
                        <a:rPr lang="ko-KR" altLang="en-US" sz="1200" b="1" dirty="0" smtClean="0"/>
                        <a:t>클릭한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728514"/>
              </p:ext>
            </p:extLst>
          </p:nvPr>
        </p:nvGraphicFramePr>
        <p:xfrm>
          <a:off x="6133019" y="547774"/>
          <a:ext cx="2914727" cy="5078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30543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5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뒤로 돌아가는 기능을 제공한다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9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현재 활성화된 </a:t>
                      </a:r>
                      <a:r>
                        <a:rPr lang="en-US" altLang="ko-KR" sz="1000" dirty="0" err="1" smtClean="0"/>
                        <a:t>MyKitchen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메뉴탭을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보여준다</a:t>
                      </a:r>
                      <a:r>
                        <a:rPr lang="en-US" altLang="ko-KR" sz="1000" baseline="0" dirty="0" smtClean="0"/>
                        <a:t>. </a:t>
                      </a:r>
                      <a:r>
                        <a:rPr lang="ko-KR" altLang="en-US" sz="1000" baseline="0" dirty="0" smtClean="0"/>
                        <a:t>등록된 스크랩의 수를 확인할 수 있다</a:t>
                      </a:r>
                      <a:r>
                        <a:rPr lang="en-US" altLang="ko-KR" sz="1000" baseline="0" dirty="0" smtClean="0"/>
                        <a:t>.</a:t>
                      </a:r>
                      <a:r>
                        <a:rPr lang="ko-KR" altLang="en-US" sz="1000" baseline="0" dirty="0" smtClean="0"/>
                        <a:t>기본값으로 스크랩이 </a:t>
                      </a:r>
                      <a:r>
                        <a:rPr lang="ko-KR" altLang="en-US" sz="1000" baseline="0" dirty="0" err="1" smtClean="0"/>
                        <a:t>활성화되어있다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5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클릭하면 </a:t>
                      </a:r>
                      <a:r>
                        <a:rPr lang="en-US" altLang="ko-KR" sz="1200" dirty="0" err="1" smtClean="0"/>
                        <a:t>MyKitchen</a:t>
                      </a:r>
                      <a:r>
                        <a:rPr lang="ko-KR" altLang="en-US" sz="1200" dirty="0" smtClean="0"/>
                        <a:t>의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장바구니메뉴를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보여준다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5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클릭하면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메뉴 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8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클릭하면 </a:t>
                      </a:r>
                      <a:r>
                        <a:rPr lang="en-US" altLang="ko-KR" sz="1200" dirty="0" err="1" smtClean="0"/>
                        <a:t>MyKitchen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기념일메뉴를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보여준다</a:t>
                      </a:r>
                      <a:endParaRPr lang="ko-KR" altLang="en-US" sz="1200" dirty="0" smtClean="0"/>
                    </a:p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5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클릭하면 </a:t>
                      </a:r>
                      <a:r>
                        <a:rPr lang="ko-KR" altLang="en-US" sz="1200" dirty="0" err="1" smtClean="0"/>
                        <a:t>전체레시피</a:t>
                      </a:r>
                      <a:r>
                        <a:rPr lang="ko-KR" altLang="en-US" sz="1200" dirty="0" smtClean="0"/>
                        <a:t> 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5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클릭하면 </a:t>
                      </a:r>
                      <a:r>
                        <a:rPr lang="ko-KR" altLang="en-US" sz="1200" dirty="0" err="1" smtClean="0"/>
                        <a:t>스크랩해놓은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레시피로</a:t>
                      </a:r>
                      <a:r>
                        <a:rPr lang="ko-KR" altLang="en-US" sz="1200" dirty="0" smtClean="0"/>
                        <a:t>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41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클릭하면 </a:t>
                      </a:r>
                      <a:r>
                        <a:rPr lang="ko-KR" altLang="en-US" sz="1200" dirty="0" err="1" smtClean="0"/>
                        <a:t>스크랩해놓은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레시피를</a:t>
                      </a:r>
                      <a:r>
                        <a:rPr lang="ko-KR" altLang="en-US" sz="1200" dirty="0" smtClean="0"/>
                        <a:t> 삭제한다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90" y="1112477"/>
            <a:ext cx="2292350" cy="408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1875720" y="163295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 rot="10800000" flipV="1">
            <a:off x="2658211" y="161256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1875720" y="127820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3710924" y="13461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3375159" y="162527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3370887" y="191858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1925587" y="2415446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3958127" y="252060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84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761210"/>
              </p:ext>
            </p:extLst>
          </p:nvPr>
        </p:nvGraphicFramePr>
        <p:xfrm>
          <a:off x="0" y="0"/>
          <a:ext cx="9144000" cy="58239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CJ THE KITCHEN</a:t>
                      </a:r>
                      <a:r>
                        <a:rPr lang="en-US" altLang="ko-KR" sz="1200" b="1" baseline="0" dirty="0" smtClean="0"/>
                        <a:t> </a:t>
                      </a:r>
                      <a:r>
                        <a:rPr lang="ko-KR" altLang="en-US" sz="1200" b="1" baseline="0" dirty="0" smtClean="0"/>
                        <a:t>도움말 팝업화면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</a:t>
                      </a:r>
                      <a:r>
                        <a:rPr lang="ko-KR" altLang="en-US" sz="1200" b="1" dirty="0" smtClean="0"/>
                        <a:t>첫 시작 </a:t>
                      </a:r>
                      <a:r>
                        <a:rPr lang="ko-KR" altLang="en-US" sz="1200" b="1" dirty="0" smtClean="0"/>
                        <a:t>후 </a:t>
                      </a:r>
                      <a:r>
                        <a:rPr lang="ko-KR" altLang="en-US" sz="1200" b="1" dirty="0" smtClean="0"/>
                        <a:t>팝업화면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위치 서비스</a:t>
                      </a:r>
                      <a:r>
                        <a:rPr lang="ko-KR" altLang="en-US" sz="1200" b="1" baseline="0" dirty="0" smtClean="0"/>
                        <a:t> 소개화면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215396"/>
              </p:ext>
            </p:extLst>
          </p:nvPr>
        </p:nvGraphicFramePr>
        <p:xfrm>
          <a:off x="6133019" y="547774"/>
          <a:ext cx="2914727" cy="5538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위치 서비스를 이용하여 오늘의 날씨와 어울리는 날씨에 대한 </a:t>
                      </a:r>
                      <a:r>
                        <a:rPr lang="ko-KR" altLang="en-US" sz="1200" dirty="0" err="1" smtClean="0"/>
                        <a:t>레시피</a:t>
                      </a:r>
                      <a:r>
                        <a:rPr lang="ko-KR" altLang="en-US" sz="1200" dirty="0" smtClean="0"/>
                        <a:t> 추천하는 기능을 소개한다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화면으로 이동한다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슬라이더를 통해 다른 </a:t>
                      </a:r>
                      <a:r>
                        <a:rPr lang="ko-KR" altLang="en-US" sz="1200" dirty="0" err="1" smtClean="0"/>
                        <a:t>팝업화면으로</a:t>
                      </a:r>
                      <a:r>
                        <a:rPr lang="ko-KR" altLang="en-US" sz="1200" dirty="0" smtClean="0"/>
                        <a:t>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팝업화면을</a:t>
                      </a:r>
                      <a:r>
                        <a:rPr lang="ko-KR" altLang="en-US" sz="1200" dirty="0" smtClean="0"/>
                        <a:t> 종료한다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42" y="989528"/>
            <a:ext cx="2393058" cy="4069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2536120" y="289118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2688520" y="505930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3525282" y="107140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0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307491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장바구니화면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장바구니에 </a:t>
                      </a:r>
                      <a:r>
                        <a:rPr lang="ko-KR" altLang="en-US" sz="1000" b="1" dirty="0" err="1" smtClean="0"/>
                        <a:t>담겨져있는</a:t>
                      </a:r>
                      <a:r>
                        <a:rPr lang="ko-KR" altLang="en-US" sz="1000" b="1" dirty="0" smtClean="0"/>
                        <a:t> </a:t>
                      </a:r>
                      <a:r>
                        <a:rPr lang="ko-KR" altLang="en-US" sz="1000" b="1" dirty="0" err="1" smtClean="0"/>
                        <a:t>항목을확인할</a:t>
                      </a:r>
                      <a:r>
                        <a:rPr lang="ko-KR" altLang="en-US" sz="1000" b="1" dirty="0" smtClean="0"/>
                        <a:t> 수 있다</a:t>
                      </a:r>
                      <a:r>
                        <a:rPr lang="en-US" altLang="ko-KR" sz="1000" b="1" dirty="0" smtClean="0"/>
                        <a:t>.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 smtClean="0"/>
                        <a:t>MyKitchen</a:t>
                      </a:r>
                      <a:r>
                        <a:rPr lang="ko-KR" altLang="en-US" sz="1200" b="1" dirty="0" smtClean="0"/>
                        <a:t>에서 장바구니 화면 클릭한 화면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33" y="1104393"/>
            <a:ext cx="2286000" cy="407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643497"/>
              </p:ext>
            </p:extLst>
          </p:nvPr>
        </p:nvGraphicFramePr>
        <p:xfrm>
          <a:off x="6133019" y="337648"/>
          <a:ext cx="2914727" cy="55172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6239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1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뒤로 돌아가는 기능을 제공한다</a:t>
                      </a:r>
                      <a:r>
                        <a:rPr lang="en-US" altLang="ko-KR" sz="8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5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클릭하면 </a:t>
                      </a:r>
                      <a:r>
                        <a:rPr lang="en-US" altLang="ko-KR" sz="800" dirty="0" err="1" smtClean="0"/>
                        <a:t>MyKitchen</a:t>
                      </a:r>
                      <a:r>
                        <a:rPr lang="en-US" altLang="ko-KR" sz="800" baseline="0" dirty="0" smtClean="0"/>
                        <a:t> </a:t>
                      </a:r>
                      <a:r>
                        <a:rPr lang="ko-KR" altLang="en-US" sz="800" baseline="0" dirty="0" smtClean="0"/>
                        <a:t>의 </a:t>
                      </a:r>
                      <a:r>
                        <a:rPr lang="ko-KR" altLang="en-US" sz="800" baseline="0" dirty="0" err="1" smtClean="0"/>
                        <a:t>스크랩메뉴탭을</a:t>
                      </a:r>
                      <a:r>
                        <a:rPr lang="ko-KR" altLang="en-US" sz="800" baseline="0" dirty="0" smtClean="0"/>
                        <a:t> </a:t>
                      </a:r>
                      <a:r>
                        <a:rPr lang="ko-KR" altLang="en-US" sz="800" baseline="0" dirty="0" err="1" smtClean="0"/>
                        <a:t>보여준다</a:t>
                      </a:r>
                      <a:r>
                        <a:rPr lang="en-US" altLang="ko-KR" sz="800" baseline="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5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3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현재 활성화된 </a:t>
                      </a:r>
                      <a:r>
                        <a:rPr lang="en-US" altLang="ko-KR" sz="800" dirty="0" err="1" smtClean="0"/>
                        <a:t>MyKitchen</a:t>
                      </a:r>
                      <a:r>
                        <a:rPr lang="en-US" altLang="ko-KR" sz="800" baseline="0" dirty="0" smtClean="0"/>
                        <a:t> </a:t>
                      </a:r>
                      <a:r>
                        <a:rPr lang="ko-KR" altLang="en-US" sz="800" baseline="0" dirty="0" err="1" smtClean="0"/>
                        <a:t>의메뉴탭을</a:t>
                      </a:r>
                      <a:r>
                        <a:rPr lang="ko-KR" altLang="en-US" sz="800" baseline="0" dirty="0" smtClean="0"/>
                        <a:t> </a:t>
                      </a:r>
                      <a:r>
                        <a:rPr lang="ko-KR" altLang="en-US" sz="800" baseline="0" dirty="0" err="1" smtClean="0"/>
                        <a:t>보여준다</a:t>
                      </a:r>
                      <a:r>
                        <a:rPr lang="en-US" altLang="ko-KR" sz="800" baseline="0" dirty="0" smtClean="0"/>
                        <a:t>.</a:t>
                      </a:r>
                      <a:r>
                        <a:rPr lang="ko-KR" altLang="en-US" sz="800" baseline="0" dirty="0" smtClean="0"/>
                        <a:t> 등록된 장바구니의 수를 확인할 수 있다</a:t>
                      </a:r>
                      <a:r>
                        <a:rPr lang="en-US" altLang="ko-KR" sz="800" baseline="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4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클릭하면</a:t>
                      </a:r>
                      <a:r>
                        <a:rPr lang="en-US" altLang="ko-KR" sz="800" dirty="0" smtClean="0"/>
                        <a:t>, </a:t>
                      </a:r>
                      <a:r>
                        <a:rPr lang="ko-KR" altLang="en-US" sz="800" dirty="0" smtClean="0"/>
                        <a:t>메뉴 화면으로 이동한다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5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클릭하면 </a:t>
                      </a:r>
                      <a:r>
                        <a:rPr lang="en-US" altLang="ko-KR" sz="800" dirty="0" err="1" smtClean="0"/>
                        <a:t>MyKitchen</a:t>
                      </a:r>
                      <a:r>
                        <a:rPr lang="en-US" altLang="ko-KR" sz="800" baseline="0" dirty="0" smtClean="0"/>
                        <a:t> </a:t>
                      </a:r>
                      <a:r>
                        <a:rPr lang="ko-KR" altLang="en-US" sz="800" baseline="0" dirty="0" smtClean="0"/>
                        <a:t>의 </a:t>
                      </a:r>
                      <a:r>
                        <a:rPr lang="ko-KR" altLang="en-US" sz="800" baseline="0" dirty="0" err="1" smtClean="0"/>
                        <a:t>기념일메뉴탭을</a:t>
                      </a:r>
                      <a:r>
                        <a:rPr lang="ko-KR" altLang="en-US" sz="800" baseline="0" dirty="0" smtClean="0"/>
                        <a:t> </a:t>
                      </a:r>
                      <a:r>
                        <a:rPr lang="ko-KR" altLang="en-US" sz="800" baseline="0" dirty="0" err="1" smtClean="0"/>
                        <a:t>보여준다</a:t>
                      </a:r>
                      <a:r>
                        <a:rPr lang="en-US" altLang="ko-KR" sz="800" baseline="0" dirty="0" smtClean="0"/>
                        <a:t>.</a:t>
                      </a:r>
                      <a:endParaRPr lang="ko-KR" altLang="en-US" sz="8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3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6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메모기능을</a:t>
                      </a:r>
                      <a:r>
                        <a:rPr lang="ko-KR" altLang="en-US" sz="800" dirty="0" smtClean="0"/>
                        <a:t> 제공한다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1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7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클릭하면 공유하기 기능을 제공한다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5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8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모든 장바구니 메뉴를 비우는 기능을 제공한다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9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해당 행의 장바구니를 비우는 기능을 제공한다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10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 smtClean="0"/>
                        <a:t>장바구니 담은 </a:t>
                      </a:r>
                      <a:r>
                        <a:rPr lang="ko-KR" altLang="en-US" sz="800" dirty="0" err="1" smtClean="0"/>
                        <a:t>목록중</a:t>
                      </a:r>
                      <a:r>
                        <a:rPr lang="ko-KR" altLang="en-US" sz="800" dirty="0" smtClean="0"/>
                        <a:t> 온라인으로 </a:t>
                      </a:r>
                      <a:r>
                        <a:rPr lang="ko-KR" altLang="en-US" sz="800" dirty="0" err="1" smtClean="0"/>
                        <a:t>구매가능한</a:t>
                      </a:r>
                      <a:r>
                        <a:rPr lang="ko-KR" altLang="en-US" sz="800" dirty="0" smtClean="0"/>
                        <a:t> 목록을 제공하고 클릭하면 구매 페이지로 이동한다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11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메모의 내용을 입력하는 기능을 제공한다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12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메모기능을</a:t>
                      </a:r>
                      <a:r>
                        <a:rPr lang="ko-KR" altLang="en-US" sz="800" dirty="0" smtClean="0"/>
                        <a:t> 취소한다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13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입력한 메모의 내용을 저장한다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14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카카오톡을</a:t>
                      </a:r>
                      <a:r>
                        <a:rPr lang="ko-KR" altLang="en-US" sz="800" dirty="0" smtClean="0"/>
                        <a:t> 통해 공유하는 기능을 제공한다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15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메시지 기능을 통해 공유하는 기능을 제공한다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16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이메일을</a:t>
                      </a:r>
                      <a:r>
                        <a:rPr lang="ko-KR" altLang="en-US" sz="800" dirty="0" smtClean="0"/>
                        <a:t> 통해 공유하는 기능을 제공한다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17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장바구니가 </a:t>
                      </a:r>
                      <a:r>
                        <a:rPr lang="ko-KR" altLang="en-US" sz="800" dirty="0" err="1" smtClean="0"/>
                        <a:t>비어져있는경우</a:t>
                      </a:r>
                      <a:r>
                        <a:rPr lang="ko-KR" altLang="en-US" sz="800" dirty="0" smtClean="0"/>
                        <a:t> 장바구니가 </a:t>
                      </a:r>
                      <a:r>
                        <a:rPr lang="ko-KR" altLang="en-US" sz="800" dirty="0" err="1" smtClean="0"/>
                        <a:t>비어있다는</a:t>
                      </a:r>
                      <a:r>
                        <a:rPr lang="ko-KR" altLang="en-US" sz="800" dirty="0" smtClean="0"/>
                        <a:t> 정보를 </a:t>
                      </a:r>
                      <a:r>
                        <a:rPr lang="ko-KR" altLang="en-US" sz="800" dirty="0" err="1" smtClean="0"/>
                        <a:t>알려준다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264966" y="1675188"/>
            <a:ext cx="243752" cy="181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 rot="10800000" flipV="1">
            <a:off x="1338021" y="1654796"/>
            <a:ext cx="243752" cy="181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264966" y="1320442"/>
            <a:ext cx="243752" cy="181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2020795" y="1296178"/>
            <a:ext cx="243752" cy="22021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1770153" y="1659878"/>
            <a:ext cx="243752" cy="181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117496" y="1976369"/>
            <a:ext cx="243752" cy="181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239372" y="4494620"/>
            <a:ext cx="294940" cy="24223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10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462303" y="2000402"/>
            <a:ext cx="243752" cy="2001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2039499" y="1969452"/>
            <a:ext cx="243752" cy="2001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2042861" y="2480804"/>
            <a:ext cx="243752" cy="181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280" y="951747"/>
            <a:ext cx="1731819" cy="3058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154" y="2414243"/>
            <a:ext cx="1731819" cy="2934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직사각형 18"/>
          <p:cNvSpPr/>
          <p:nvPr/>
        </p:nvSpPr>
        <p:spPr>
          <a:xfrm rot="10800000" flipV="1">
            <a:off x="2831480" y="154195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4045557" y="107339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4066020" y="136920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361248" y="1042596"/>
            <a:ext cx="2470232" cy="95780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H="1" flipV="1">
            <a:off x="706055" y="2067367"/>
            <a:ext cx="2854386" cy="15272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 rot="10800000" flipV="1">
            <a:off x="2986308" y="3781181"/>
            <a:ext cx="294940" cy="2001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14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rot="10800000" flipV="1">
            <a:off x="3465790" y="3781182"/>
            <a:ext cx="294940" cy="2001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15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 rot="10800000" flipV="1">
            <a:off x="3869626" y="3781181"/>
            <a:ext cx="294940" cy="2001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16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111" y="1256654"/>
            <a:ext cx="1290386" cy="2190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직사각형 29"/>
          <p:cNvSpPr/>
          <p:nvPr/>
        </p:nvSpPr>
        <p:spPr>
          <a:xfrm rot="10800000" flipV="1">
            <a:off x="4876605" y="2370645"/>
            <a:ext cx="294940" cy="2001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17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38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172715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기념일화면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등록한 기념일을 확인한다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My Kitchen</a:t>
                      </a:r>
                      <a:r>
                        <a:rPr lang="ko-KR" altLang="en-US" sz="1200" b="1" dirty="0" smtClean="0"/>
                        <a:t>화면에서 기념일화면</a:t>
                      </a:r>
                      <a:r>
                        <a:rPr lang="ko-KR" altLang="en-US" sz="1200" b="1" baseline="0" dirty="0" smtClean="0"/>
                        <a:t> 클릭한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296108"/>
              </p:ext>
            </p:extLst>
          </p:nvPr>
        </p:nvGraphicFramePr>
        <p:xfrm>
          <a:off x="6133019" y="358728"/>
          <a:ext cx="2914727" cy="5356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9358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19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1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현재 활성화된 </a:t>
                      </a:r>
                      <a:r>
                        <a:rPr lang="en-US" altLang="ko-KR" sz="1000" dirty="0" err="1" smtClean="0"/>
                        <a:t>MyKitchen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의메뉴탭을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보여준다</a:t>
                      </a:r>
                      <a:r>
                        <a:rPr lang="en-US" altLang="ko-KR" sz="1000" baseline="0" dirty="0" smtClean="0"/>
                        <a:t>.  </a:t>
                      </a:r>
                      <a:r>
                        <a:rPr lang="ko-KR" altLang="en-US" sz="1000" baseline="0" dirty="0" smtClean="0"/>
                        <a:t>등록된 기념일의 수를 확인할 수 있다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ko-KR" altLang="en-US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4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2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기념일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행사 등록에 필요한 도움말을 확인할 수 있다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4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3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클릭하면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등록할 기념일의 분류 선택할 수 있다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4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4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클릭하면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등록할 기념일의 날짜를 선택할 수 있다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4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5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클릭하면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등록할 기념일의 </a:t>
                      </a:r>
                      <a:r>
                        <a:rPr lang="ko-KR" altLang="en-US" sz="1000" dirty="0" err="1" smtClean="0"/>
                        <a:t>반복선택을</a:t>
                      </a:r>
                      <a:r>
                        <a:rPr lang="ko-KR" altLang="en-US" sz="1000" dirty="0" smtClean="0"/>
                        <a:t> 할 </a:t>
                      </a:r>
                      <a:r>
                        <a:rPr lang="ko-KR" altLang="en-US" sz="1000" dirty="0" err="1" smtClean="0"/>
                        <a:t>수있다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4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6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클릭하면 기념일 또는 행사일 제목을 입력할 수 있다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19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7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클릭하면 등록한 기념일의 분류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날짜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반복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제목으로 기념일을 등록한다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4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8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등록한 기념일의 내용을 확인할 수 있다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4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9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클릭하면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등록한 기념일의 내용을 수정할 수 있다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4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10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클릭하면 등록한 기념일을 삭제 할 수 있다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4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11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클릭하면 기념일에 대한 분류를 선택할 수 있다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4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12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클릭하면 기념일에 대한 반복을 선택할 수 있다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92" y="834438"/>
            <a:ext cx="2292350" cy="390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377340" y="163295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 rot="10800000" flipV="1">
            <a:off x="574677" y="218504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1890513" y="113995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1234029" y="214413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2156424" y="214898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666304" y="260034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2248323" y="252060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rot="10800000" flipV="1">
            <a:off x="379822" y="295859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1867612" y="295859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2302234" y="29585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10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493" y="789508"/>
            <a:ext cx="1727047" cy="3029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직선 연결선 17"/>
          <p:cNvCxnSpPr/>
          <p:nvPr/>
        </p:nvCxnSpPr>
        <p:spPr>
          <a:xfrm flipH="1">
            <a:off x="936984" y="1899417"/>
            <a:ext cx="2497779" cy="37630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 rot="10800000" flipV="1">
            <a:off x="3139823" y="213257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518" y="2902523"/>
            <a:ext cx="1570043" cy="2649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직선 연결선 21"/>
          <p:cNvCxnSpPr/>
          <p:nvPr/>
        </p:nvCxnSpPr>
        <p:spPr>
          <a:xfrm flipH="1" flipV="1">
            <a:off x="2452470" y="2399039"/>
            <a:ext cx="1883860" cy="141995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 rot="10800000" flipV="1">
            <a:off x="4188860" y="396105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20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415" y="1278209"/>
            <a:ext cx="2311400" cy="389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317949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기념일화면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기념일 등록에 필요한 날짜를 입력한다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기념일화명네서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날짜버튼클릭한화면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267437"/>
              </p:ext>
            </p:extLst>
          </p:nvPr>
        </p:nvGraphicFramePr>
        <p:xfrm>
          <a:off x="6133019" y="547774"/>
          <a:ext cx="2914727" cy="45209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9560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6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클릭하면 기념일의 년도를 입력할 수 있다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기본값으로 오늘 년도가 제공된다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86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클릭하면 기념일의 월을 입력할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기본값으로 오늘 월이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86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클릭하면 기념일의 일을 입력할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기본값으로 오늘 </a:t>
                      </a:r>
                      <a:r>
                        <a:rPr lang="ko-KR" altLang="en-US" sz="1200" dirty="0" err="1" smtClean="0"/>
                        <a:t>일도가</a:t>
                      </a:r>
                      <a:r>
                        <a:rPr lang="ko-KR" altLang="en-US" sz="1200" dirty="0" smtClean="0"/>
                        <a:t>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클릭하면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날짜 선택을 취소할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클릭하면 양력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음력을 선택할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클릭하면 </a:t>
                      </a:r>
                      <a:r>
                        <a:rPr lang="ko-KR" altLang="en-US" sz="1200" dirty="0" err="1" smtClean="0"/>
                        <a:t>날짜선택을</a:t>
                      </a:r>
                      <a:r>
                        <a:rPr lang="ko-KR" altLang="en-US" sz="1200" dirty="0" smtClean="0"/>
                        <a:t> 취소한다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6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클릭하면 입력한 날짜로 선택한다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2694029" y="236229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 rot="10800000" flipV="1">
            <a:off x="3187944" y="23622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1928708" y="236229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3446981" y="191858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1781237" y="319063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3137572" y="322000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3594451" y="3216380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39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7474820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기념일 수정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기념일의 정보를 수정한다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기념일화면에서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수정버튼</a:t>
                      </a:r>
                      <a:r>
                        <a:rPr lang="ko-KR" altLang="en-US" sz="1200" b="1" dirty="0" smtClean="0"/>
                        <a:t> 클릭한 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521" y="1176145"/>
            <a:ext cx="2292350" cy="389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973964"/>
              </p:ext>
            </p:extLst>
          </p:nvPr>
        </p:nvGraphicFramePr>
        <p:xfrm>
          <a:off x="6133019" y="547774"/>
          <a:ext cx="2914727" cy="50550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29560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6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현재 기념일의 제목을 제공한다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86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클릭하면 기념일의 날짜를 수정할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86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클릭기념일에</a:t>
                      </a:r>
                      <a:r>
                        <a:rPr lang="ko-KR" altLang="en-US" sz="1200" dirty="0" smtClean="0"/>
                        <a:t> 대한 반복을 선택할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기념일의 제목을 수정할 수 잇다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기본값으로 현재 수정하기 위해 선택한 기념일의 제목이 표시된다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클릭하면 선택한 날짜와 </a:t>
                      </a:r>
                      <a:r>
                        <a:rPr lang="ko-KR" altLang="en-US" sz="1200" dirty="0" err="1" smtClean="0"/>
                        <a:t>반복여부와</a:t>
                      </a:r>
                      <a:r>
                        <a:rPr lang="ko-KR" altLang="en-US" sz="1200" dirty="0" smtClean="0"/>
                        <a:t> 기념일의 제목으로 수정된다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6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 rot="10800000" flipV="1">
            <a:off x="2377745" y="148347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 rot="10800000" flipV="1">
            <a:off x="3432512" y="148836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1553958" y="148836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1553957" y="189727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 rot="10800000" flipV="1">
            <a:off x="3409881" y="189551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10800000" flipV="1">
            <a:off x="3446980" y="104291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49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462292"/>
              </p:ext>
            </p:extLst>
          </p:nvPr>
        </p:nvGraphicFramePr>
        <p:xfrm>
          <a:off x="0" y="0"/>
          <a:ext cx="9144000" cy="58239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CJ THE KITCHEN</a:t>
                      </a:r>
                      <a:r>
                        <a:rPr lang="en-US" altLang="ko-KR" sz="1200" b="1" baseline="0" dirty="0" smtClean="0"/>
                        <a:t> </a:t>
                      </a:r>
                      <a:r>
                        <a:rPr lang="ko-KR" altLang="en-US" sz="1200" b="1" baseline="0" dirty="0" smtClean="0"/>
                        <a:t>도움말 팝업화면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</a:t>
                      </a:r>
                      <a:r>
                        <a:rPr lang="ko-KR" altLang="en-US" sz="1200" b="1" dirty="0" smtClean="0"/>
                        <a:t>첫 시작 </a:t>
                      </a:r>
                      <a:r>
                        <a:rPr lang="ko-KR" altLang="en-US" sz="1200" b="1" dirty="0" smtClean="0"/>
                        <a:t>후 </a:t>
                      </a:r>
                      <a:r>
                        <a:rPr lang="ko-KR" altLang="en-US" sz="1200" b="1" dirty="0" smtClean="0"/>
                        <a:t>팝업화면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제철 </a:t>
                      </a:r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baseline="0" dirty="0" smtClean="0"/>
                        <a:t> </a:t>
                      </a:r>
                      <a:r>
                        <a:rPr lang="ko-KR" altLang="en-US" sz="1200" b="1" dirty="0" smtClean="0"/>
                        <a:t>소개화면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584631"/>
              </p:ext>
            </p:extLst>
          </p:nvPr>
        </p:nvGraphicFramePr>
        <p:xfrm>
          <a:off x="6133019" y="547774"/>
          <a:ext cx="2914727" cy="53556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제철 재료를 활용한 다양한 제철 </a:t>
                      </a:r>
                      <a:r>
                        <a:rPr lang="ko-KR" altLang="en-US" sz="1200" dirty="0" err="1" smtClean="0"/>
                        <a:t>레시피추천하는</a:t>
                      </a:r>
                      <a:r>
                        <a:rPr lang="ko-KR" altLang="en-US" sz="1200" dirty="0" smtClean="0"/>
                        <a:t> 기능을 소개한다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화면으로 이동한다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슬라이더를 통해 다른 </a:t>
                      </a:r>
                      <a:r>
                        <a:rPr lang="ko-KR" altLang="en-US" sz="1200" dirty="0" err="1" smtClean="0"/>
                        <a:t>팝업화면으로</a:t>
                      </a:r>
                      <a:r>
                        <a:rPr lang="ko-KR" altLang="en-US" sz="1200" dirty="0" smtClean="0"/>
                        <a:t>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팝업화면을</a:t>
                      </a:r>
                      <a:r>
                        <a:rPr lang="ko-KR" altLang="en-US" sz="1200" dirty="0" smtClean="0"/>
                        <a:t> 종료한다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148" y="847025"/>
            <a:ext cx="2641023" cy="4485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2622719" y="327435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2688033" y="5332434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3612367" y="84702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29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574812"/>
              </p:ext>
            </p:extLst>
          </p:nvPr>
        </p:nvGraphicFramePr>
        <p:xfrm>
          <a:off x="0" y="0"/>
          <a:ext cx="9144000" cy="58239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CJ THE KITCHEN</a:t>
                      </a:r>
                      <a:r>
                        <a:rPr lang="en-US" altLang="ko-KR" sz="1200" b="1" baseline="0" dirty="0" smtClean="0"/>
                        <a:t> </a:t>
                      </a:r>
                      <a:r>
                        <a:rPr lang="ko-KR" altLang="en-US" sz="1200" b="1" baseline="0" dirty="0" smtClean="0"/>
                        <a:t>도움말 팝업화면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</a:t>
                      </a:r>
                      <a:r>
                        <a:rPr lang="ko-KR" altLang="en-US" sz="1200" b="1" dirty="0" smtClean="0"/>
                        <a:t>첫 시작 </a:t>
                      </a:r>
                      <a:r>
                        <a:rPr lang="ko-KR" altLang="en-US" sz="1200" b="1" dirty="0" smtClean="0"/>
                        <a:t>후 </a:t>
                      </a:r>
                      <a:r>
                        <a:rPr lang="ko-KR" altLang="en-US" sz="1200" b="1" dirty="0" smtClean="0"/>
                        <a:t>팝업화면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테마 </a:t>
                      </a:r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baseline="0" dirty="0" smtClean="0"/>
                        <a:t> 소개화면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679791"/>
              </p:ext>
            </p:extLst>
          </p:nvPr>
        </p:nvGraphicFramePr>
        <p:xfrm>
          <a:off x="6133019" y="547774"/>
          <a:ext cx="2914727" cy="53556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테마 </a:t>
                      </a:r>
                      <a:r>
                        <a:rPr lang="ko-KR" altLang="en-US" sz="1200" dirty="0" err="1" smtClean="0"/>
                        <a:t>레시피를</a:t>
                      </a:r>
                      <a:r>
                        <a:rPr lang="ko-KR" altLang="en-US" sz="1200" dirty="0" smtClean="0"/>
                        <a:t> 통하여 나에게 필요한 </a:t>
                      </a:r>
                      <a:r>
                        <a:rPr lang="ko-KR" altLang="en-US" sz="1200" dirty="0" err="1" smtClean="0"/>
                        <a:t>레피시를</a:t>
                      </a:r>
                      <a:r>
                        <a:rPr lang="ko-KR" altLang="en-US" sz="1200" dirty="0" smtClean="0"/>
                        <a:t> 확인하는 기능을 소개한다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화면으로 이동한다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슬라이더를 통해 다른 </a:t>
                      </a:r>
                      <a:r>
                        <a:rPr lang="ko-KR" altLang="en-US" sz="1200" dirty="0" err="1" smtClean="0"/>
                        <a:t>팝업화면으로</a:t>
                      </a:r>
                      <a:r>
                        <a:rPr lang="ko-KR" altLang="en-US" sz="1200" dirty="0" smtClean="0"/>
                        <a:t>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팝업화면을</a:t>
                      </a:r>
                      <a:r>
                        <a:rPr lang="ko-KR" altLang="en-US" sz="1200" dirty="0" smtClean="0"/>
                        <a:t> 종료한다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695" y="862936"/>
            <a:ext cx="2649682" cy="4468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2557891" y="307658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2852831" y="533102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3735739" y="93817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95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705829"/>
              </p:ext>
            </p:extLst>
          </p:nvPr>
        </p:nvGraphicFramePr>
        <p:xfrm>
          <a:off x="0" y="0"/>
          <a:ext cx="9144000" cy="58239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CJ THE KITCHEN</a:t>
                      </a:r>
                      <a:r>
                        <a:rPr lang="en-US" altLang="ko-KR" sz="1200" b="1" baseline="0" dirty="0" smtClean="0"/>
                        <a:t> </a:t>
                      </a:r>
                      <a:r>
                        <a:rPr lang="ko-KR" altLang="en-US" sz="1200" b="1" baseline="0" dirty="0" smtClean="0"/>
                        <a:t>도움말 팝업화면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</a:t>
                      </a:r>
                      <a:r>
                        <a:rPr lang="ko-KR" altLang="en-US" sz="1200" b="1" dirty="0" smtClean="0"/>
                        <a:t>첫 시작 </a:t>
                      </a:r>
                      <a:r>
                        <a:rPr lang="ko-KR" altLang="en-US" sz="1200" b="1" dirty="0" smtClean="0"/>
                        <a:t>후 </a:t>
                      </a:r>
                      <a:r>
                        <a:rPr lang="ko-KR" altLang="en-US" sz="1200" b="1" dirty="0" smtClean="0"/>
                        <a:t>팝업화면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제철 </a:t>
                      </a:r>
                      <a:r>
                        <a:rPr lang="ko-KR" altLang="en-US" sz="1200" b="1" dirty="0" err="1" smtClean="0"/>
                        <a:t>레시피</a:t>
                      </a:r>
                      <a:r>
                        <a:rPr lang="ko-KR" altLang="en-US" sz="1200" b="1" dirty="0" smtClean="0"/>
                        <a:t> 소개화면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850932"/>
              </p:ext>
            </p:extLst>
          </p:nvPr>
        </p:nvGraphicFramePr>
        <p:xfrm>
          <a:off x="6133019" y="547774"/>
          <a:ext cx="2914727" cy="53556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제품 바코드를 </a:t>
                      </a:r>
                      <a:r>
                        <a:rPr lang="ko-KR" altLang="en-US" sz="1200" dirty="0" err="1" smtClean="0"/>
                        <a:t>스캔하여</a:t>
                      </a:r>
                      <a:r>
                        <a:rPr lang="ko-KR" altLang="en-US" sz="1200" dirty="0" smtClean="0"/>
                        <a:t> 해당 제품의 </a:t>
                      </a:r>
                      <a:r>
                        <a:rPr lang="ko-KR" altLang="en-US" sz="1200" dirty="0" err="1" smtClean="0"/>
                        <a:t>레시피를</a:t>
                      </a:r>
                      <a:r>
                        <a:rPr lang="ko-KR" altLang="en-US" sz="1200" dirty="0" smtClean="0"/>
                        <a:t> 확인하는 기능을 소개한다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화면으로 이동한다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  <a:p>
                      <a:pPr latinLnBrk="1"/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슬라이더를 통해 다른 </a:t>
                      </a:r>
                      <a:r>
                        <a:rPr lang="ko-KR" altLang="en-US" sz="1200" dirty="0" err="1" smtClean="0"/>
                        <a:t>팝업화면으로</a:t>
                      </a:r>
                      <a:r>
                        <a:rPr lang="ko-KR" altLang="en-US" sz="1200" dirty="0" smtClean="0"/>
                        <a:t>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팝업화면을</a:t>
                      </a:r>
                      <a:r>
                        <a:rPr lang="ko-KR" altLang="en-US" sz="1200" dirty="0" smtClean="0"/>
                        <a:t> 종료한다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973" y="862936"/>
            <a:ext cx="2658341" cy="4468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2557891" y="307658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2852831" y="533102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3672752" y="93817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54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048840"/>
              </p:ext>
            </p:extLst>
          </p:nvPr>
        </p:nvGraphicFramePr>
        <p:xfrm>
          <a:off x="0" y="0"/>
          <a:ext cx="9144000" cy="58239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CJ THE KITCHEN</a:t>
                      </a:r>
                      <a:r>
                        <a:rPr lang="en-US" altLang="ko-KR" sz="1200" b="1" baseline="0" dirty="0" smtClean="0"/>
                        <a:t> </a:t>
                      </a:r>
                      <a:r>
                        <a:rPr lang="ko-KR" altLang="en-US" sz="1200" b="1" baseline="0" dirty="0" smtClean="0"/>
                        <a:t>도움말 팝업화면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</a:t>
                      </a:r>
                      <a:r>
                        <a:rPr lang="ko-KR" altLang="en-US" sz="1200" b="1" dirty="0" smtClean="0"/>
                        <a:t>첫 시작 </a:t>
                      </a:r>
                      <a:r>
                        <a:rPr lang="ko-KR" altLang="en-US" sz="1200" b="1" dirty="0" smtClean="0"/>
                        <a:t>후 </a:t>
                      </a:r>
                      <a:r>
                        <a:rPr lang="ko-KR" altLang="en-US" sz="1200" b="1" dirty="0" smtClean="0"/>
                        <a:t>팝업화면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이벤트 참여 추천화면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612986"/>
              </p:ext>
            </p:extLst>
          </p:nvPr>
        </p:nvGraphicFramePr>
        <p:xfrm>
          <a:off x="6133019" y="547774"/>
          <a:ext cx="2914727" cy="53556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CJ the Kitchen</a:t>
                      </a:r>
                      <a:r>
                        <a:rPr lang="ko-KR" altLang="en-US" sz="1200" dirty="0" smtClean="0"/>
                        <a:t>의 홈페이지나 </a:t>
                      </a:r>
                      <a:r>
                        <a:rPr lang="ko-KR" altLang="en-US" sz="1200" dirty="0" err="1" smtClean="0"/>
                        <a:t>모바일</a:t>
                      </a:r>
                      <a:r>
                        <a:rPr lang="ko-KR" altLang="en-US" sz="1200" dirty="0" smtClean="0"/>
                        <a:t> 사이트에서의 이벤트 참여를 유도하는 화면을 제공한다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화면으로 이동한다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슬라이더를 통해 다른 </a:t>
                      </a:r>
                      <a:r>
                        <a:rPr lang="ko-KR" altLang="en-US" sz="1200" dirty="0" err="1" smtClean="0"/>
                        <a:t>팝업화면으로</a:t>
                      </a:r>
                      <a:r>
                        <a:rPr lang="ko-KR" altLang="en-US" sz="1200" dirty="0" smtClean="0"/>
                        <a:t>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팝업화면을</a:t>
                      </a:r>
                      <a:r>
                        <a:rPr lang="ko-KR" altLang="en-US" sz="1200" dirty="0" smtClean="0"/>
                        <a:t> 종료한다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031" y="854277"/>
            <a:ext cx="2641023" cy="447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2557891" y="307658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2852831" y="533102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3757511" y="93817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5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376112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baseline="0" dirty="0" err="1" smtClean="0"/>
                        <a:t>메인화면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</a:t>
                      </a:r>
                      <a:r>
                        <a:rPr lang="ko-KR" altLang="en-US" sz="1200" b="1" dirty="0" err="1" smtClean="0"/>
                        <a:t>메인화면을</a:t>
                      </a:r>
                      <a:r>
                        <a:rPr lang="ko-KR" altLang="en-US" sz="1200" b="1" dirty="0" smtClean="0"/>
                        <a:t> 제공받는다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프로그램의 </a:t>
                      </a:r>
                      <a:r>
                        <a:rPr lang="ko-KR" altLang="en-US" sz="1200" b="1" dirty="0" err="1" smtClean="0"/>
                        <a:t>메인화면</a:t>
                      </a:r>
                      <a:r>
                        <a:rPr lang="ko-KR" altLang="en-US" sz="1200" b="1" baseline="0" dirty="0" smtClean="0"/>
                        <a:t> 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535986"/>
              </p:ext>
            </p:extLst>
          </p:nvPr>
        </p:nvGraphicFramePr>
        <p:xfrm>
          <a:off x="6133019" y="547774"/>
          <a:ext cx="2914727" cy="52721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검색버튼을</a:t>
                      </a:r>
                      <a:r>
                        <a:rPr lang="ko-KR" altLang="en-US" sz="1200" dirty="0" smtClean="0"/>
                        <a:t> 클릭하면 검색 메뉴로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메뉴버튼을</a:t>
                      </a:r>
                      <a:r>
                        <a:rPr lang="ko-KR" altLang="en-US" sz="1200" dirty="0" smtClean="0"/>
                        <a:t> 클릭하면 </a:t>
                      </a:r>
                      <a:r>
                        <a:rPr lang="ko-KR" altLang="en-US" sz="1200" dirty="0" err="1" smtClean="0"/>
                        <a:t>메뉴화면으로</a:t>
                      </a:r>
                      <a:r>
                        <a:rPr lang="ko-KR" altLang="en-US" sz="1200" dirty="0" smtClean="0"/>
                        <a:t> 이동 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오늘의 메뉴를 제공한다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이미지를 </a:t>
                      </a:r>
                      <a:r>
                        <a:rPr lang="ko-KR" altLang="en-US" sz="1200" dirty="0" smtClean="0"/>
                        <a:t>클릭하면 </a:t>
                      </a:r>
                      <a:r>
                        <a:rPr lang="ko-KR" altLang="en-US" sz="1200" dirty="0" smtClean="0"/>
                        <a:t>상세 </a:t>
                      </a:r>
                      <a:r>
                        <a:rPr lang="ko-KR" altLang="en-US" sz="1200" dirty="0" err="1" smtClean="0"/>
                        <a:t>레시피</a:t>
                      </a:r>
                      <a:r>
                        <a:rPr lang="ko-KR" altLang="en-US" sz="1200" dirty="0" smtClean="0"/>
                        <a:t> 화면으로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총</a:t>
                      </a:r>
                      <a:r>
                        <a:rPr lang="en-US" altLang="ko-KR" sz="1200" dirty="0" smtClean="0"/>
                        <a:t>9</a:t>
                      </a:r>
                      <a:r>
                        <a:rPr lang="ko-KR" altLang="en-US" sz="1200" dirty="0" smtClean="0"/>
                        <a:t>개의 슬라이더를 제공하고 현재 슬라이더를 확인할 수 있다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ko-KR" altLang="en-US" sz="1200" dirty="0" smtClean="0"/>
                        <a:t> 드래그 통해 </a:t>
                      </a:r>
                      <a:r>
                        <a:rPr lang="ko-KR" altLang="en-US" sz="1200" dirty="0" smtClean="0"/>
                        <a:t>다른</a:t>
                      </a:r>
                      <a:r>
                        <a:rPr lang="ko-KR" altLang="en-US" sz="1200" baseline="0" dirty="0" smtClean="0"/>
                        <a:t> 오늘의 메뉴로 이동한다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5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6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7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8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97" y="1292223"/>
            <a:ext cx="2266950" cy="384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 rot="10800000" flipV="1">
            <a:off x="2414352" y="140682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 rot="10800000" flipV="1">
            <a:off x="430800" y="11589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10800000" flipV="1">
            <a:off x="1617402" y="296885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rot="10800000" flipV="1">
            <a:off x="1521001" y="5129738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972" y="697318"/>
            <a:ext cx="2058168" cy="3465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직선 연결선 9"/>
          <p:cNvCxnSpPr>
            <a:stCxn id="7" idx="0"/>
            <a:endCxn id="1027" idx="0"/>
          </p:cNvCxnSpPr>
          <p:nvPr/>
        </p:nvCxnSpPr>
        <p:spPr>
          <a:xfrm>
            <a:off x="2561822" y="1406822"/>
            <a:ext cx="2492318" cy="6034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594" y="2010240"/>
            <a:ext cx="2055092" cy="3561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직선 연결선 18"/>
          <p:cNvCxnSpPr/>
          <p:nvPr/>
        </p:nvCxnSpPr>
        <p:spPr>
          <a:xfrm flipV="1">
            <a:off x="578269" y="697318"/>
            <a:ext cx="2417703" cy="4616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21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020689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baseline="0" dirty="0" smtClean="0"/>
                        <a:t>검색화면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검색버튼을</a:t>
                      </a:r>
                      <a:r>
                        <a:rPr lang="ko-KR" altLang="en-US" sz="1200" b="1" dirty="0" smtClean="0"/>
                        <a:t> 이용한 </a:t>
                      </a:r>
                      <a:r>
                        <a:rPr lang="ko-KR" altLang="en-US" sz="1200" b="1" dirty="0" err="1" smtClean="0"/>
                        <a:t>레시피검색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메인화면에서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검색화면으로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이동후</a:t>
                      </a:r>
                      <a:r>
                        <a:rPr lang="ko-KR" altLang="en-US" sz="1200" b="1" dirty="0" smtClean="0"/>
                        <a:t> 검색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471229"/>
              </p:ext>
            </p:extLst>
          </p:nvPr>
        </p:nvGraphicFramePr>
        <p:xfrm>
          <a:off x="6133019" y="547774"/>
          <a:ext cx="2914727" cy="3816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검색버튼을</a:t>
                      </a:r>
                      <a:r>
                        <a:rPr lang="ko-KR" altLang="en-US" sz="1200" dirty="0" smtClean="0"/>
                        <a:t> 클릭하면 검색 메뉴로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검색화면 </a:t>
                      </a:r>
                      <a:r>
                        <a:rPr lang="ko-KR" altLang="en-US" sz="1200" dirty="0" err="1" smtClean="0"/>
                        <a:t>첫화면이다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ko-KR" altLang="en-US" sz="1200" dirty="0" smtClean="0"/>
                        <a:t>나라별 카테고리가 기본값으로 </a:t>
                      </a:r>
                      <a:r>
                        <a:rPr lang="ko-KR" altLang="en-US" sz="1200" dirty="0" err="1" smtClean="0"/>
                        <a:t>설정되어있다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err="1" smtClean="0"/>
                        <a:t>검색어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입력창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 선택한 </a:t>
                      </a:r>
                      <a:r>
                        <a:rPr lang="ko-KR" altLang="en-US" sz="1200" dirty="0" err="1" smtClean="0"/>
                        <a:t>검색어의</a:t>
                      </a:r>
                      <a:r>
                        <a:rPr lang="ko-KR" altLang="en-US" sz="1200" dirty="0" smtClean="0"/>
                        <a:t> 태그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나라별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err="1" smtClean="0"/>
                        <a:t>조리법별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재료별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브랜드</a:t>
                      </a:r>
                      <a:r>
                        <a:rPr lang="en-US" altLang="ko-KR" sz="1200" dirty="0" smtClean="0"/>
                        <a:t>),</a:t>
                      </a:r>
                      <a:r>
                        <a:rPr lang="ko-KR" altLang="en-US" sz="1200" dirty="0" smtClean="0"/>
                        <a:t>카테고리의 </a:t>
                      </a:r>
                      <a:r>
                        <a:rPr lang="ko-KR" altLang="en-US" sz="1200" dirty="0" err="1" smtClean="0"/>
                        <a:t>항목검색버튼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err="1" smtClean="0"/>
                        <a:t>바코드검색버튼을</a:t>
                      </a:r>
                      <a:r>
                        <a:rPr lang="ko-KR" altLang="en-US" sz="1200" dirty="0" smtClean="0"/>
                        <a:t>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검색어창을</a:t>
                      </a:r>
                      <a:r>
                        <a:rPr lang="ko-KR" altLang="en-US" sz="1200" dirty="0" smtClean="0"/>
                        <a:t> 클릭하면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검색어를</a:t>
                      </a:r>
                      <a:r>
                        <a:rPr lang="ko-KR" altLang="en-US" sz="1200" dirty="0" smtClean="0"/>
                        <a:t> 입력한다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dirty="0" smtClean="0"/>
                        <a:t>인기 </a:t>
                      </a:r>
                      <a:r>
                        <a:rPr lang="ko-KR" altLang="en-US" sz="1200" dirty="0" err="1" smtClean="0"/>
                        <a:t>검색어도</a:t>
                      </a:r>
                      <a:r>
                        <a:rPr lang="ko-KR" altLang="en-US" sz="1200" dirty="0" smtClean="0"/>
                        <a:t> 제공한다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부분검색을</a:t>
                      </a:r>
                      <a:r>
                        <a:rPr lang="ko-KR" altLang="en-US" sz="1200" dirty="0" smtClean="0"/>
                        <a:t> 제공한다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err="1" smtClean="0"/>
                        <a:t>추천검색어목록을</a:t>
                      </a:r>
                      <a:r>
                        <a:rPr lang="ko-KR" altLang="en-US" sz="1200" dirty="0" smtClean="0"/>
                        <a:t> 확인할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75" b="55861"/>
          <a:stretch/>
        </p:blipFill>
        <p:spPr bwMode="auto">
          <a:xfrm>
            <a:off x="221332" y="832979"/>
            <a:ext cx="1197270" cy="115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54428" y="739957"/>
            <a:ext cx="201448" cy="22021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874" y="831552"/>
            <a:ext cx="1899752" cy="3211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 rot="10800000" flipV="1">
            <a:off x="1541404" y="830005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91" y="3510540"/>
            <a:ext cx="2485159" cy="1246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035" y="2153814"/>
            <a:ext cx="1945205" cy="3252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 rot="10800000" flipV="1">
            <a:off x="3510182" y="199520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rot="10800000" flipV="1">
            <a:off x="153591" y="347332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66841" y="823803"/>
            <a:ext cx="215911" cy="165694"/>
          </a:xfrm>
          <a:prstGeom prst="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01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334012"/>
              </p:ext>
            </p:extLst>
          </p:nvPr>
        </p:nvGraphicFramePr>
        <p:xfrm>
          <a:off x="0" y="0"/>
          <a:ext cx="9144000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7983"/>
                <a:gridCol w="1857029"/>
                <a:gridCol w="2006872"/>
                <a:gridCol w="3092116"/>
              </a:tblGrid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 제목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baseline="0" dirty="0" err="1" smtClean="0"/>
                        <a:t>검색기능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화면</a:t>
                      </a:r>
                      <a:r>
                        <a:rPr lang="ko-KR" altLang="en-US" sz="1200" b="1" baseline="0" dirty="0" smtClean="0"/>
                        <a:t> 기능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프로그램 </a:t>
                      </a:r>
                      <a:r>
                        <a:rPr lang="ko-KR" altLang="en-US" sz="1200" b="1" dirty="0" err="1" smtClean="0"/>
                        <a:t>메인화면을</a:t>
                      </a:r>
                      <a:r>
                        <a:rPr lang="ko-KR" altLang="en-US" sz="1200" b="1" dirty="0" smtClean="0"/>
                        <a:t> 제공받는다</a:t>
                      </a:r>
                      <a:r>
                        <a:rPr lang="en-US" altLang="ko-KR" sz="1200" b="1" dirty="0" smtClean="0"/>
                        <a:t>.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2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페이지 경로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검색화면에서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en-US" altLang="ko-KR" sz="1200" b="1" dirty="0" smtClean="0"/>
                        <a:t>4</a:t>
                      </a:r>
                      <a:r>
                        <a:rPr lang="ko-KR" altLang="en-US" sz="1200" b="1" dirty="0" smtClean="0"/>
                        <a:t>가지 카테고리 설정화면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8492">
                <a:tc gridSpan="3">
                  <a:txBody>
                    <a:bodyPr/>
                    <a:lstStyle/>
                    <a:p>
                      <a:pPr latinLnBrk="1"/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580563"/>
              </p:ext>
            </p:extLst>
          </p:nvPr>
        </p:nvGraphicFramePr>
        <p:xfrm>
          <a:off x="6133019" y="547774"/>
          <a:ext cx="2914727" cy="4929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2744"/>
                <a:gridCol w="2191983"/>
              </a:tblGrid>
              <a:tr h="54071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나라별 카테고리에 </a:t>
                      </a:r>
                      <a:r>
                        <a:rPr lang="ko-KR" altLang="en-US" sz="1200" dirty="0" err="1" smtClean="0"/>
                        <a:t>선택항목으로</a:t>
                      </a:r>
                      <a:r>
                        <a:rPr lang="ko-KR" altLang="en-US" sz="1200" dirty="0" smtClean="0"/>
                        <a:t> 한식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양식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일식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중식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err="1" smtClean="0"/>
                        <a:t>동남아식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이탈리아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퓨전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기타가 제공된다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조리품별을</a:t>
                      </a:r>
                      <a:r>
                        <a:rPr lang="ko-KR" altLang="en-US" sz="1200" dirty="0" smtClean="0"/>
                        <a:t> 카테고리를 선택한 경우의 카테고리를 제공</a:t>
                      </a:r>
                      <a:r>
                        <a:rPr lang="ko-KR" altLang="en-US" sz="1200" baseline="0" dirty="0" smtClean="0"/>
                        <a:t>한다</a:t>
                      </a:r>
                      <a:r>
                        <a:rPr lang="en-US" altLang="ko-KR" sz="1200" baseline="0" dirty="0" smtClean="0"/>
                        <a:t>.(</a:t>
                      </a:r>
                      <a:r>
                        <a:rPr lang="ko-KR" altLang="en-US" sz="1200" baseline="0" dirty="0" smtClean="0"/>
                        <a:t>국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탕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찌개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전골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볶음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나물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샐러드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조림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구이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찜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튀김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김치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젓갈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면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만두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떡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밥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빵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과자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전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부침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죽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err="1" smtClean="0"/>
                        <a:t>스프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유제품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시럽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잼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아이스크림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양념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소스</a:t>
                      </a:r>
                      <a:r>
                        <a:rPr lang="en-US" altLang="ko-KR" sz="1200" baseline="0" dirty="0" smtClean="0"/>
                        <a:t>,</a:t>
                      </a:r>
                      <a:r>
                        <a:rPr lang="ko-KR" altLang="en-US" sz="1200" baseline="0" dirty="0" smtClean="0"/>
                        <a:t>회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재료별을 카테고리를 선택한 경우의 카테고리를</a:t>
                      </a:r>
                      <a:r>
                        <a:rPr lang="ko-KR" altLang="en-US" sz="1200" baseline="0" dirty="0" smtClean="0"/>
                        <a:t> 제공한다</a:t>
                      </a:r>
                      <a:r>
                        <a:rPr lang="en-US" altLang="ko-KR" sz="1200" baseline="0" dirty="0" smtClean="0"/>
                        <a:t>.(</a:t>
                      </a:r>
                      <a:r>
                        <a:rPr lang="ko-KR" altLang="en-US" sz="1200" baseline="0" dirty="0" smtClean="0"/>
                        <a:t>쇠고기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돼지고기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err="1" smtClean="0"/>
                        <a:t>달고긱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어패류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err="1" smtClean="0"/>
                        <a:t>채조류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달걀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곡류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과일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채소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버섯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콩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견과류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밀가루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err="1" smtClean="0"/>
                        <a:t>가공식품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기타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4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브랜드 카테고리를 선택한 경우의 카테고리를</a:t>
                      </a:r>
                      <a:r>
                        <a:rPr lang="ko-KR" altLang="en-US" sz="1200" baseline="0" dirty="0" smtClean="0"/>
                        <a:t> 제공한다</a:t>
                      </a:r>
                      <a:r>
                        <a:rPr lang="en-US" altLang="ko-KR" sz="1200" baseline="0" dirty="0" smtClean="0"/>
                        <a:t>.(</a:t>
                      </a:r>
                      <a:r>
                        <a:rPr lang="ko-KR" altLang="en-US" sz="1200" baseline="0" dirty="0" smtClean="0"/>
                        <a:t>백설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다시다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err="1" smtClean="0"/>
                        <a:t>해찬들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err="1" smtClean="0"/>
                        <a:t>햇반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err="1" smtClean="0"/>
                        <a:t>스팸</a:t>
                      </a:r>
                      <a:r>
                        <a:rPr lang="ko-KR" altLang="en-US" sz="1200" baseline="0" dirty="0" smtClean="0"/>
                        <a:t> 등 총 </a:t>
                      </a:r>
                      <a:r>
                        <a:rPr lang="en-US" altLang="ko-KR" sz="1200" baseline="0" dirty="0" smtClean="0"/>
                        <a:t>20</a:t>
                      </a:r>
                      <a:r>
                        <a:rPr lang="ko-KR" altLang="en-US" sz="1200" baseline="0" dirty="0" smtClean="0"/>
                        <a:t>개를 제공한다</a:t>
                      </a:r>
                      <a:r>
                        <a:rPr lang="en-US" altLang="ko-KR" sz="1200" baseline="0" dirty="0" smtClean="0"/>
                        <a:t>.)</a:t>
                      </a:r>
                      <a:endParaRPr lang="ko-KR" altLang="en-US" sz="1200" dirty="0" smtClean="0"/>
                    </a:p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8" y="853418"/>
            <a:ext cx="1570043" cy="26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 rot="10800000" flipV="1">
            <a:off x="1947099" y="1387019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1814423" y="165837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rot="10800000" flipV="1">
            <a:off x="2242040" y="1605213"/>
            <a:ext cx="221593" cy="18199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rot="10800000" flipV="1">
            <a:off x="1791095" y="2009661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 rot="10800000" flipV="1">
            <a:off x="2463633" y="2287092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9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430" y="1296278"/>
            <a:ext cx="1559218" cy="2699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587" y="1817674"/>
            <a:ext cx="1717505" cy="2943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976" y="2420323"/>
            <a:ext cx="1768368" cy="2968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 rot="10800000" flipV="1">
            <a:off x="46727" y="754584"/>
            <a:ext cx="268127" cy="24223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 rot="10800000" flipV="1">
            <a:off x="2874178" y="182808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 rot="10800000" flipV="1">
            <a:off x="3933506" y="2420323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1461088" y="1163047"/>
            <a:ext cx="294940" cy="2664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77E28-EF79-4912-9D25-FEF9BFB2342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19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717</TotalTime>
  <Words>2145</Words>
  <Application>Microsoft Office PowerPoint</Application>
  <PresentationFormat>화면 슬라이드 쇼(16:10)</PresentationFormat>
  <Paragraphs>725</Paragraphs>
  <Slides>23</Slides>
  <Notes>18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JeongYun</dc:creator>
  <cp:lastModifiedBy>전상우</cp:lastModifiedBy>
  <cp:revision>40</cp:revision>
  <cp:lastPrinted>2015-07-14T06:37:20Z</cp:lastPrinted>
  <dcterms:created xsi:type="dcterms:W3CDTF">2015-07-13T12:59:58Z</dcterms:created>
  <dcterms:modified xsi:type="dcterms:W3CDTF">2015-07-14T07:20:15Z</dcterms:modified>
</cp:coreProperties>
</file>